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9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95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5" r:id="rId30"/>
    <p:sldId id="286" r:id="rId31"/>
    <p:sldId id="287" r:id="rId32"/>
    <p:sldId id="289" r:id="rId33"/>
    <p:sldId id="290" r:id="rId34"/>
    <p:sldId id="291" r:id="rId35"/>
    <p:sldId id="292" r:id="rId36"/>
    <p:sldId id="293" r:id="rId3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DE4CD1-E011-4CD2-8445-39D8CD1A4701}" v="75" dt="2023-10-16T19:51:02.688"/>
    <p1510:client id="{41E08994-3BD3-40A6-A6FA-6876050B490E}" v="8579" dt="2023-10-20T11:12:04.573"/>
    <p1510:client id="{58DAFFDD-4961-42AB-82D2-2569DF883DA9}" v="82" dt="2023-10-16T08:47:27.786"/>
    <p1510:client id="{77818BEC-1CB9-40FA-BF0B-6679D3258EF8}" v="1951" dt="2023-10-19T17:09:13.953"/>
    <p1510:client id="{7B17C39E-C1C9-4F03-9009-E88A79F033C0}" v="908" dt="2023-10-19T11:34:24.920"/>
    <p1510:client id="{7B711E6C-1A09-4691-B40C-F26AF3A20E82}" v="562" dt="2023-10-16T09:42:12.214"/>
    <p1510:client id="{8E155A8B-26A6-4070-84C7-665B1ABBA2AA}" v="2" dt="2023-10-20T11:12:28.455"/>
    <p1510:client id="{8EB06598-92E3-4778-9B4A-645EC4955C83}" v="451" dt="2023-10-20T11:49:49.914"/>
    <p1510:client id="{CA992370-10D8-419B-989A-2F3E3F5C3A62}" v="13" dt="2023-10-20T11:54:17.5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ạm Hữu Đoàn" userId="220dc57f25980643" providerId="Windows Live" clId="Web-{8E155A8B-26A6-4070-84C7-665B1ABBA2AA}"/>
    <pc:docChg chg="modSld modMainMaster">
      <pc:chgData name="Phạm Hữu Đoàn" userId="220dc57f25980643" providerId="Windows Live" clId="Web-{8E155A8B-26A6-4070-84C7-665B1ABBA2AA}" dt="2023-10-20T11:12:28.455" v="1"/>
      <pc:docMkLst>
        <pc:docMk/>
      </pc:docMkLst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56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57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58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59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60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61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62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63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65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66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67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68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69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70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71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72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73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74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75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76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77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78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79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80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81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82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85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86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87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89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90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91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92"/>
        </pc:sldMkLst>
      </pc:sldChg>
      <pc:sldChg chg="modTransition">
        <pc:chgData name="Phạm Hữu Đoàn" userId="220dc57f25980643" providerId="Windows Live" clId="Web-{8E155A8B-26A6-4070-84C7-665B1ABBA2AA}" dt="2023-10-20T11:12:28.455" v="1"/>
        <pc:sldMkLst>
          <pc:docMk/>
          <pc:sldMk cId="0" sldId="293"/>
        </pc:sldMkLst>
      </pc:sldChg>
      <pc:sldMasterChg chg="modTransition modSldLayout">
        <pc:chgData name="Phạm Hữu Đoàn" userId="220dc57f25980643" providerId="Windows Live" clId="Web-{8E155A8B-26A6-4070-84C7-665B1ABBA2AA}" dt="2023-10-20T11:12:28.455" v="1"/>
        <pc:sldMasterMkLst>
          <pc:docMk/>
          <pc:sldMasterMk cId="0" sldId="2147483648"/>
        </pc:sldMasterMkLst>
        <pc:sldLayoutChg chg="modTransition">
          <pc:chgData name="Phạm Hữu Đoàn" userId="220dc57f25980643" providerId="Windows Live" clId="Web-{8E155A8B-26A6-4070-84C7-665B1ABBA2AA}" dt="2023-10-20T11:12:28.455" v="1"/>
          <pc:sldLayoutMkLst>
            <pc:docMk/>
            <pc:sldMasterMk cId="0" sldId="2147483648"/>
            <pc:sldLayoutMk cId="0" sldId="2147483649"/>
          </pc:sldLayoutMkLst>
        </pc:sldLayoutChg>
      </pc:sldMasterChg>
    </pc:docChg>
  </pc:docChgLst>
  <pc:docChgLst>
    <pc:chgData name="Phạm Hữu Đoàn" userId="220dc57f25980643" providerId="Windows Live" clId="Web-{8EB06598-92E3-4778-9B4A-645EC4955C83}"/>
    <pc:docChg chg="addSld modSld">
      <pc:chgData name="Phạm Hữu Đoàn" userId="220dc57f25980643" providerId="Windows Live" clId="Web-{8EB06598-92E3-4778-9B4A-645EC4955C83}" dt="2023-10-20T11:49:49.914" v="320" actId="14100"/>
      <pc:docMkLst>
        <pc:docMk/>
      </pc:docMkLst>
      <pc:sldChg chg="addSp delSp modSp">
        <pc:chgData name="Phạm Hữu Đoàn" userId="220dc57f25980643" providerId="Windows Live" clId="Web-{8EB06598-92E3-4778-9B4A-645EC4955C83}" dt="2023-10-20T11:41:50.897" v="232"/>
        <pc:sldMkLst>
          <pc:docMk/>
          <pc:sldMk cId="0" sldId="256"/>
        </pc:sldMkLst>
        <pc:spChg chg="add">
          <ac:chgData name="Phạm Hữu Đoàn" userId="220dc57f25980643" providerId="Windows Live" clId="Web-{8EB06598-92E3-4778-9B4A-645EC4955C83}" dt="2023-10-20T11:41:50.897" v="232"/>
          <ac:spMkLst>
            <pc:docMk/>
            <pc:sldMk cId="0" sldId="256"/>
            <ac:spMk id="3" creationId="{8C3A89DF-A6CD-4DD0-A0EC-9CF5C978B321}"/>
          </ac:spMkLst>
        </pc:spChg>
        <pc:spChg chg="mod">
          <ac:chgData name="Phạm Hữu Đoàn" userId="220dc57f25980643" providerId="Windows Live" clId="Web-{8EB06598-92E3-4778-9B4A-645EC4955C83}" dt="2023-10-20T11:21:43.588" v="22" actId="1076"/>
          <ac:spMkLst>
            <pc:docMk/>
            <pc:sldMk cId="0" sldId="256"/>
            <ac:spMk id="4" creationId="{00000000-0000-0000-0000-000000000000}"/>
          </ac:spMkLst>
        </pc:spChg>
        <pc:spChg chg="del">
          <ac:chgData name="Phạm Hữu Đoàn" userId="220dc57f25980643" providerId="Windows Live" clId="Web-{8EB06598-92E3-4778-9B4A-645EC4955C83}" dt="2023-10-20T11:21:47.229" v="23"/>
          <ac:spMkLst>
            <pc:docMk/>
            <pc:sldMk cId="0" sldId="256"/>
            <ac:spMk id="5" creationId="{00000000-0000-0000-0000-000000000000}"/>
          </ac:spMkLst>
        </pc:spChg>
      </pc:sldChg>
      <pc:sldChg chg="modSp">
        <pc:chgData name="Phạm Hữu Đoàn" userId="220dc57f25980643" providerId="Windows Live" clId="Web-{8EB06598-92E3-4778-9B4A-645EC4955C83}" dt="2023-10-20T11:49:49.914" v="320" actId="14100"/>
        <pc:sldMkLst>
          <pc:docMk/>
          <pc:sldMk cId="0" sldId="293"/>
        </pc:sldMkLst>
        <pc:spChg chg="mod">
          <ac:chgData name="Phạm Hữu Đoàn" userId="220dc57f25980643" providerId="Windows Live" clId="Web-{8EB06598-92E3-4778-9B4A-645EC4955C83}" dt="2023-10-20T11:49:49.914" v="320" actId="14100"/>
          <ac:spMkLst>
            <pc:docMk/>
            <pc:sldMk cId="0" sldId="293"/>
            <ac:spMk id="6" creationId="{00000000-0000-0000-0000-000000000000}"/>
          </ac:spMkLst>
        </pc:spChg>
      </pc:sldChg>
      <pc:sldChg chg="addSp delSp modSp new">
        <pc:chgData name="Phạm Hữu Đoàn" userId="220dc57f25980643" providerId="Windows Live" clId="Web-{8EB06598-92E3-4778-9B4A-645EC4955C83}" dt="2023-10-20T11:46:29.922" v="307" actId="1076"/>
        <pc:sldMkLst>
          <pc:docMk/>
          <pc:sldMk cId="1509076231" sldId="294"/>
        </pc:sldMkLst>
        <pc:spChg chg="add mod">
          <ac:chgData name="Phạm Hữu Đoàn" userId="220dc57f25980643" providerId="Windows Live" clId="Web-{8EB06598-92E3-4778-9B4A-645EC4955C83}" dt="2023-10-20T11:45:36.780" v="296" actId="20577"/>
          <ac:spMkLst>
            <pc:docMk/>
            <pc:sldMk cId="1509076231" sldId="294"/>
            <ac:spMk id="2" creationId="{F8D85477-5A88-C2F7-1220-813F3298B1F7}"/>
          </ac:spMkLst>
        </pc:spChg>
        <pc:spChg chg="add del mod">
          <ac:chgData name="Phạm Hữu Đoàn" userId="220dc57f25980643" providerId="Windows Live" clId="Web-{8EB06598-92E3-4778-9B4A-645EC4955C83}" dt="2023-10-20T11:44:06.714" v="250"/>
          <ac:spMkLst>
            <pc:docMk/>
            <pc:sldMk cId="1509076231" sldId="294"/>
            <ac:spMk id="3" creationId="{B40F6EFB-90A5-948F-365B-A4E4B5AA80D5}"/>
          </ac:spMkLst>
        </pc:spChg>
        <pc:spChg chg="add del mod">
          <ac:chgData name="Phạm Hữu Đoàn" userId="220dc57f25980643" providerId="Windows Live" clId="Web-{8EB06598-92E3-4778-9B4A-645EC4955C83}" dt="2023-10-20T11:44:52.825" v="289"/>
          <ac:spMkLst>
            <pc:docMk/>
            <pc:sldMk cId="1509076231" sldId="294"/>
            <ac:spMk id="4" creationId="{204D866E-1AAA-BD1C-EE02-F11C139E82EE}"/>
          </ac:spMkLst>
        </pc:spChg>
        <pc:spChg chg="add del mod">
          <ac:chgData name="Phạm Hữu Đoàn" userId="220dc57f25980643" providerId="Windows Live" clId="Web-{8EB06598-92E3-4778-9B4A-645EC4955C83}" dt="2023-10-20T11:45:02.591" v="291"/>
          <ac:spMkLst>
            <pc:docMk/>
            <pc:sldMk cId="1509076231" sldId="294"/>
            <ac:spMk id="5" creationId="{71DAC0CB-9AC7-BB75-856C-E28131700B51}"/>
          </ac:spMkLst>
        </pc:spChg>
        <pc:spChg chg="add del mod">
          <ac:chgData name="Phạm Hữu Đoàn" userId="220dc57f25980643" providerId="Windows Live" clId="Web-{8EB06598-92E3-4778-9B4A-645EC4955C83}" dt="2023-10-20T11:45:10.670" v="293"/>
          <ac:spMkLst>
            <pc:docMk/>
            <pc:sldMk cId="1509076231" sldId="294"/>
            <ac:spMk id="6" creationId="{A0BAFFE9-9A81-B1D8-DC17-0CF7BA413F5B}"/>
          </ac:spMkLst>
        </pc:spChg>
        <pc:spChg chg="add mod">
          <ac:chgData name="Phạm Hữu Đoàn" userId="220dc57f25980643" providerId="Windows Live" clId="Web-{8EB06598-92E3-4778-9B4A-645EC4955C83}" dt="2023-10-20T11:46:15.750" v="304" actId="1076"/>
          <ac:spMkLst>
            <pc:docMk/>
            <pc:sldMk cId="1509076231" sldId="294"/>
            <ac:spMk id="12" creationId="{FAB6D807-3762-1A8B-4945-4B0A4AB48277}"/>
          </ac:spMkLst>
        </pc:spChg>
        <pc:spChg chg="add mod">
          <ac:chgData name="Phạm Hữu Đoàn" userId="220dc57f25980643" providerId="Windows Live" clId="Web-{8EB06598-92E3-4778-9B4A-645EC4955C83}" dt="2023-10-20T11:46:18.266" v="305" actId="1076"/>
          <ac:spMkLst>
            <pc:docMk/>
            <pc:sldMk cId="1509076231" sldId="294"/>
            <ac:spMk id="14" creationId="{D8FD5E0B-7816-78F0-A8C8-6B20F575DA58}"/>
          </ac:spMkLst>
        </pc:spChg>
        <pc:spChg chg="add mod">
          <ac:chgData name="Phạm Hữu Đoàn" userId="220dc57f25980643" providerId="Windows Live" clId="Web-{8EB06598-92E3-4778-9B4A-645EC4955C83}" dt="2023-10-20T11:46:22.031" v="306" actId="1076"/>
          <ac:spMkLst>
            <pc:docMk/>
            <pc:sldMk cId="1509076231" sldId="294"/>
            <ac:spMk id="16" creationId="{5728CDBE-EAB2-FEE2-C8C1-3386D891083D}"/>
          </ac:spMkLst>
        </pc:spChg>
        <pc:spChg chg="add del">
          <ac:chgData name="Phạm Hữu Đoàn" userId="220dc57f25980643" providerId="Windows Live" clId="Web-{8EB06598-92E3-4778-9B4A-645EC4955C83}" dt="2023-10-20T11:44:04.964" v="249"/>
          <ac:spMkLst>
            <pc:docMk/>
            <pc:sldMk cId="1509076231" sldId="294"/>
            <ac:spMk id="18" creationId="{F21632FD-276E-1F9B-D3AD-D4422434A515}"/>
          </ac:spMkLst>
        </pc:spChg>
        <pc:spChg chg="add mod">
          <ac:chgData name="Phạm Hữu Đoàn" userId="220dc57f25980643" providerId="Windows Live" clId="Web-{8EB06598-92E3-4778-9B4A-645EC4955C83}" dt="2023-10-20T11:46:29.922" v="307" actId="1076"/>
          <ac:spMkLst>
            <pc:docMk/>
            <pc:sldMk cId="1509076231" sldId="294"/>
            <ac:spMk id="20" creationId="{5D77F283-74B9-B1BB-E685-1E3796718E66}"/>
          </ac:spMkLst>
        </pc:spChg>
        <pc:picChg chg="add del ord">
          <ac:chgData name="Phạm Hữu Đoàn" userId="220dc57f25980643" providerId="Windows Live" clId="Web-{8EB06598-92E3-4778-9B4A-645EC4955C83}" dt="2023-10-20T11:41:07.460" v="223"/>
          <ac:picMkLst>
            <pc:docMk/>
            <pc:sldMk cId="1509076231" sldId="294"/>
            <ac:picMk id="8" creationId="{DC5C2334-0B07-576B-5D55-5ED9E90807F3}"/>
          </ac:picMkLst>
        </pc:picChg>
        <pc:picChg chg="add ord">
          <ac:chgData name="Phạm Hữu Đoàn" userId="220dc57f25980643" providerId="Windows Live" clId="Web-{8EB06598-92E3-4778-9B4A-645EC4955C83}" dt="2023-10-20T11:42:23.492" v="234"/>
          <ac:picMkLst>
            <pc:docMk/>
            <pc:sldMk cId="1509076231" sldId="294"/>
            <ac:picMk id="10" creationId="{05A5E914-BAC5-F07B-8DCD-AF1B9EBF380B}"/>
          </ac:picMkLst>
        </pc:picChg>
      </pc:sldChg>
    </pc:docChg>
  </pc:docChgLst>
  <pc:docChgLst>
    <pc:chgData name="Phạm Hữu Đoàn" userId="220dc57f25980643" providerId="Windows Live" clId="Web-{77818BEC-1CB9-40FA-BF0B-6679D3258EF8}"/>
    <pc:docChg chg="modSld">
      <pc:chgData name="Phạm Hữu Đoàn" userId="220dc57f25980643" providerId="Windows Live" clId="Web-{77818BEC-1CB9-40FA-BF0B-6679D3258EF8}" dt="2023-10-19T17:09:13.953" v="1827" actId="1076"/>
      <pc:docMkLst>
        <pc:docMk/>
      </pc:docMkLst>
      <pc:sldChg chg="modSp">
        <pc:chgData name="Phạm Hữu Đoàn" userId="220dc57f25980643" providerId="Windows Live" clId="Web-{77818BEC-1CB9-40FA-BF0B-6679D3258EF8}" dt="2023-10-19T15:23:44.056" v="25" actId="1076"/>
        <pc:sldMkLst>
          <pc:docMk/>
          <pc:sldMk cId="0" sldId="265"/>
        </pc:sldMkLst>
        <pc:spChg chg="mod">
          <ac:chgData name="Phạm Hữu Đoàn" userId="220dc57f25980643" providerId="Windows Live" clId="Web-{77818BEC-1CB9-40FA-BF0B-6679D3258EF8}" dt="2023-10-19T15:16:38.092" v="1"/>
          <ac:spMkLst>
            <pc:docMk/>
            <pc:sldMk cId="0" sldId="265"/>
            <ac:spMk id="6" creationId="{00000000-0000-0000-0000-000000000000}"/>
          </ac:spMkLst>
        </pc:spChg>
        <pc:spChg chg="mod">
          <ac:chgData name="Phạm Hữu Đoàn" userId="220dc57f25980643" providerId="Windows Live" clId="Web-{77818BEC-1CB9-40FA-BF0B-6679D3258EF8}" dt="2023-10-19T15:19:00.393" v="8" actId="20577"/>
          <ac:spMkLst>
            <pc:docMk/>
            <pc:sldMk cId="0" sldId="265"/>
            <ac:spMk id="8" creationId="{00000000-0000-0000-0000-000000000000}"/>
          </ac:spMkLst>
        </pc:spChg>
        <pc:spChg chg="mod">
          <ac:chgData name="Phạm Hữu Đoàn" userId="220dc57f25980643" providerId="Windows Live" clId="Web-{77818BEC-1CB9-40FA-BF0B-6679D3258EF8}" dt="2023-10-19T15:19:20.721" v="12" actId="14100"/>
          <ac:spMkLst>
            <pc:docMk/>
            <pc:sldMk cId="0" sldId="265"/>
            <ac:spMk id="9" creationId="{00000000-0000-0000-0000-000000000000}"/>
          </ac:spMkLst>
        </pc:spChg>
        <pc:spChg chg="mod">
          <ac:chgData name="Phạm Hữu Đoàn" userId="220dc57f25980643" providerId="Windows Live" clId="Web-{77818BEC-1CB9-40FA-BF0B-6679D3258EF8}" dt="2023-10-19T15:19:50.691" v="22" actId="1076"/>
          <ac:spMkLst>
            <pc:docMk/>
            <pc:sldMk cId="0" sldId="265"/>
            <ac:spMk id="10" creationId="{00000000-0000-0000-0000-000000000000}"/>
          </ac:spMkLst>
        </pc:spChg>
        <pc:picChg chg="mod">
          <ac:chgData name="Phạm Hữu Đoàn" userId="220dc57f25980643" providerId="Windows Live" clId="Web-{77818BEC-1CB9-40FA-BF0B-6679D3258EF8}" dt="2023-10-19T15:23:44.056" v="25" actId="1076"/>
          <ac:picMkLst>
            <pc:docMk/>
            <pc:sldMk cId="0" sldId="265"/>
            <ac:picMk id="7" creationId="{00000000-0000-0000-0000-000000000000}"/>
          </ac:picMkLst>
        </pc:picChg>
      </pc:sldChg>
      <pc:sldChg chg="addSp delSp modSp">
        <pc:chgData name="Phạm Hữu Đoàn" userId="220dc57f25980643" providerId="Windows Live" clId="Web-{77818BEC-1CB9-40FA-BF0B-6679D3258EF8}" dt="2023-10-19T15:44:01.666" v="1750"/>
        <pc:sldMkLst>
          <pc:docMk/>
          <pc:sldMk cId="0" sldId="266"/>
        </pc:sldMkLst>
        <pc:spChg chg="add mod">
          <ac:chgData name="Phạm Hữu Đoàn" userId="220dc57f25980643" providerId="Windows Live" clId="Web-{77818BEC-1CB9-40FA-BF0B-6679D3258EF8}" dt="2023-10-19T15:36:01.044" v="1392" actId="1076"/>
          <ac:spMkLst>
            <pc:docMk/>
            <pc:sldMk cId="0" sldId="266"/>
            <ac:spMk id="5" creationId="{DF852B56-8F60-336D-5486-F732CE6D757A}"/>
          </ac:spMkLst>
        </pc:spChg>
        <pc:spChg chg="del mod">
          <ac:chgData name="Phạm Hữu Đoàn" userId="220dc57f25980643" providerId="Windows Live" clId="Web-{77818BEC-1CB9-40FA-BF0B-6679D3258EF8}" dt="2023-10-19T15:28:00.344" v="37"/>
          <ac:spMkLst>
            <pc:docMk/>
            <pc:sldMk cId="0" sldId="266"/>
            <ac:spMk id="6" creationId="{00000000-0000-0000-0000-000000000000}"/>
          </ac:spMkLst>
        </pc:spChg>
        <pc:spChg chg="del mod">
          <ac:chgData name="Phạm Hữu Đoàn" userId="220dc57f25980643" providerId="Windows Live" clId="Web-{77818BEC-1CB9-40FA-BF0B-6679D3258EF8}" dt="2023-10-19T15:35:06.308" v="1365"/>
          <ac:spMkLst>
            <pc:docMk/>
            <pc:sldMk cId="0" sldId="266"/>
            <ac:spMk id="7" creationId="{00000000-0000-0000-0000-000000000000}"/>
          </ac:spMkLst>
        </pc:spChg>
        <pc:spChg chg="del mod">
          <ac:chgData name="Phạm Hữu Đoàn" userId="220dc57f25980643" providerId="Windows Live" clId="Web-{77818BEC-1CB9-40FA-BF0B-6679D3258EF8}" dt="2023-10-19T15:35:01.480" v="1362"/>
          <ac:spMkLst>
            <pc:docMk/>
            <pc:sldMk cId="0" sldId="266"/>
            <ac:spMk id="8" creationId="{00000000-0000-0000-0000-000000000000}"/>
          </ac:spMkLst>
        </pc:spChg>
        <pc:spChg chg="del mod">
          <ac:chgData name="Phạm Hữu Đoàn" userId="220dc57f25980643" providerId="Windows Live" clId="Web-{77818BEC-1CB9-40FA-BF0B-6679D3258EF8}" dt="2023-10-19T15:34:58.136" v="1360"/>
          <ac:spMkLst>
            <pc:docMk/>
            <pc:sldMk cId="0" sldId="266"/>
            <ac:spMk id="9" creationId="{00000000-0000-0000-0000-000000000000}"/>
          </ac:spMkLst>
        </pc:spChg>
        <pc:spChg chg="del">
          <ac:chgData name="Phạm Hữu Đoàn" userId="220dc57f25980643" providerId="Windows Live" clId="Web-{77818BEC-1CB9-40FA-BF0B-6679D3258EF8}" dt="2023-10-19T15:34:53.214" v="1356"/>
          <ac:spMkLst>
            <pc:docMk/>
            <pc:sldMk cId="0" sldId="266"/>
            <ac:spMk id="10" creationId="{00000000-0000-0000-0000-000000000000}"/>
          </ac:spMkLst>
        </pc:spChg>
        <pc:spChg chg="del mod">
          <ac:chgData name="Phạm Hữu Đoàn" userId="220dc57f25980643" providerId="Windows Live" clId="Web-{77818BEC-1CB9-40FA-BF0B-6679D3258EF8}" dt="2023-10-19T15:35:04.949" v="1364"/>
          <ac:spMkLst>
            <pc:docMk/>
            <pc:sldMk cId="0" sldId="266"/>
            <ac:spMk id="11" creationId="{00000000-0000-0000-0000-000000000000}"/>
          </ac:spMkLst>
        </pc:spChg>
        <pc:spChg chg="del">
          <ac:chgData name="Phạm Hữu Đoàn" userId="220dc57f25980643" providerId="Windows Live" clId="Web-{77818BEC-1CB9-40FA-BF0B-6679D3258EF8}" dt="2023-10-19T15:34:56.902" v="1359"/>
          <ac:spMkLst>
            <pc:docMk/>
            <pc:sldMk cId="0" sldId="266"/>
            <ac:spMk id="12" creationId="{00000000-0000-0000-0000-000000000000}"/>
          </ac:spMkLst>
        </pc:spChg>
        <pc:spChg chg="del">
          <ac:chgData name="Phạm Hữu Đoàn" userId="220dc57f25980643" providerId="Windows Live" clId="Web-{77818BEC-1CB9-40FA-BF0B-6679D3258EF8}" dt="2023-10-19T15:34:55.745" v="1358"/>
          <ac:spMkLst>
            <pc:docMk/>
            <pc:sldMk cId="0" sldId="266"/>
            <ac:spMk id="13" creationId="{00000000-0000-0000-0000-000000000000}"/>
          </ac:spMkLst>
        </pc:spChg>
        <pc:spChg chg="del">
          <ac:chgData name="Phạm Hữu Đoàn" userId="220dc57f25980643" providerId="Windows Live" clId="Web-{77818BEC-1CB9-40FA-BF0B-6679D3258EF8}" dt="2023-10-19T15:34:54.714" v="1357"/>
          <ac:spMkLst>
            <pc:docMk/>
            <pc:sldMk cId="0" sldId="266"/>
            <ac:spMk id="14" creationId="{00000000-0000-0000-0000-000000000000}"/>
          </ac:spMkLst>
        </pc:spChg>
        <pc:spChg chg="del mod">
          <ac:chgData name="Phạm Hữu Đoàn" userId="220dc57f25980643" providerId="Windows Live" clId="Web-{77818BEC-1CB9-40FA-BF0B-6679D3258EF8}" dt="2023-10-19T15:38:57.345" v="1421"/>
          <ac:spMkLst>
            <pc:docMk/>
            <pc:sldMk cId="0" sldId="266"/>
            <ac:spMk id="16" creationId="{00000000-0000-0000-0000-000000000000}"/>
          </ac:spMkLst>
        </pc:spChg>
        <pc:graphicFrameChg chg="add del mod modGraphic">
          <ac:chgData name="Phạm Hữu Đoàn" userId="220dc57f25980643" providerId="Windows Live" clId="Web-{77818BEC-1CB9-40FA-BF0B-6679D3258EF8}" dt="2023-10-19T15:30:53.552" v="221"/>
          <ac:graphicFrameMkLst>
            <pc:docMk/>
            <pc:sldMk cId="0" sldId="266"/>
            <ac:graphicFrameMk id="17" creationId="{07726612-CB96-A278-9443-1B2526A0AF41}"/>
          </ac:graphicFrameMkLst>
        </pc:graphicFrameChg>
        <pc:graphicFrameChg chg="add mod modGraphic">
          <ac:chgData name="Phạm Hữu Đoàn" userId="220dc57f25980643" providerId="Windows Live" clId="Web-{77818BEC-1CB9-40FA-BF0B-6679D3258EF8}" dt="2023-10-19T15:44:01.666" v="1750"/>
          <ac:graphicFrameMkLst>
            <pc:docMk/>
            <pc:sldMk cId="0" sldId="266"/>
            <ac:graphicFrameMk id="18" creationId="{9FEC0FC4-34AE-24AF-6B1F-A886D580A363}"/>
          </ac:graphicFrameMkLst>
        </pc:graphicFrameChg>
        <pc:picChg chg="del mod">
          <ac:chgData name="Phạm Hữu Đoàn" userId="220dc57f25980643" providerId="Windows Live" clId="Web-{77818BEC-1CB9-40FA-BF0B-6679D3258EF8}" dt="2023-10-19T15:35:23.012" v="1371"/>
          <ac:picMkLst>
            <pc:docMk/>
            <pc:sldMk cId="0" sldId="266"/>
            <ac:picMk id="15" creationId="{00000000-0000-0000-0000-000000000000}"/>
          </ac:picMkLst>
        </pc:picChg>
      </pc:sldChg>
      <pc:sldChg chg="modSp">
        <pc:chgData name="Phạm Hữu Đoàn" userId="220dc57f25980643" providerId="Windows Live" clId="Web-{77818BEC-1CB9-40FA-BF0B-6679D3258EF8}" dt="2023-10-19T15:45:16.293" v="1762" actId="14100"/>
        <pc:sldMkLst>
          <pc:docMk/>
          <pc:sldMk cId="0" sldId="267"/>
        </pc:sldMkLst>
        <pc:spChg chg="mod">
          <ac:chgData name="Phạm Hữu Đoàn" userId="220dc57f25980643" providerId="Windows Live" clId="Web-{77818BEC-1CB9-40FA-BF0B-6679D3258EF8}" dt="2023-10-19T15:44:20.447" v="1753"/>
          <ac:spMkLst>
            <pc:docMk/>
            <pc:sldMk cId="0" sldId="267"/>
            <ac:spMk id="6" creationId="{00000000-0000-0000-0000-000000000000}"/>
          </ac:spMkLst>
        </pc:spChg>
        <pc:spChg chg="mod">
          <ac:chgData name="Phạm Hữu Đoàn" userId="220dc57f25980643" providerId="Windows Live" clId="Web-{77818BEC-1CB9-40FA-BF0B-6679D3258EF8}" dt="2023-10-19T15:45:16.293" v="1762" actId="14100"/>
          <ac:spMkLst>
            <pc:docMk/>
            <pc:sldMk cId="0" sldId="267"/>
            <ac:spMk id="7" creationId="{00000000-0000-0000-0000-000000000000}"/>
          </ac:spMkLst>
        </pc:spChg>
        <pc:spChg chg="mod">
          <ac:chgData name="Phạm Hữu Đoàn" userId="220dc57f25980643" providerId="Windows Live" clId="Web-{77818BEC-1CB9-40FA-BF0B-6679D3258EF8}" dt="2023-10-19T15:45:05.527" v="1759" actId="14100"/>
          <ac:spMkLst>
            <pc:docMk/>
            <pc:sldMk cId="0" sldId="267"/>
            <ac:spMk id="8" creationId="{00000000-0000-0000-0000-000000000000}"/>
          </ac:spMkLst>
        </pc:spChg>
      </pc:sldChg>
      <pc:sldChg chg="modSp">
        <pc:chgData name="Phạm Hữu Đoàn" userId="220dc57f25980643" providerId="Windows Live" clId="Web-{77818BEC-1CB9-40FA-BF0B-6679D3258EF8}" dt="2023-10-19T17:09:13.953" v="1827" actId="1076"/>
        <pc:sldMkLst>
          <pc:docMk/>
          <pc:sldMk cId="0" sldId="268"/>
        </pc:sldMkLst>
        <pc:spChg chg="mod">
          <ac:chgData name="Phạm Hữu Đoàn" userId="220dc57f25980643" providerId="Windows Live" clId="Web-{77818BEC-1CB9-40FA-BF0B-6679D3258EF8}" dt="2023-10-19T17:06:29.680" v="1803"/>
          <ac:spMkLst>
            <pc:docMk/>
            <pc:sldMk cId="0" sldId="268"/>
            <ac:spMk id="6" creationId="{00000000-0000-0000-0000-000000000000}"/>
          </ac:spMkLst>
        </pc:spChg>
        <pc:spChg chg="mod">
          <ac:chgData name="Phạm Hữu Đoàn" userId="220dc57f25980643" providerId="Windows Live" clId="Web-{77818BEC-1CB9-40FA-BF0B-6679D3258EF8}" dt="2023-10-19T17:07:38.058" v="1809" actId="14100"/>
          <ac:spMkLst>
            <pc:docMk/>
            <pc:sldMk cId="0" sldId="268"/>
            <ac:spMk id="7" creationId="{00000000-0000-0000-0000-000000000000}"/>
          </ac:spMkLst>
        </pc:spChg>
        <pc:spChg chg="mod">
          <ac:chgData name="Phạm Hữu Đoàn" userId="220dc57f25980643" providerId="Windows Live" clId="Web-{77818BEC-1CB9-40FA-BF0B-6679D3258EF8}" dt="2023-10-19T17:08:04.075" v="1815" actId="20577"/>
          <ac:spMkLst>
            <pc:docMk/>
            <pc:sldMk cId="0" sldId="268"/>
            <ac:spMk id="8" creationId="{00000000-0000-0000-0000-000000000000}"/>
          </ac:spMkLst>
        </pc:spChg>
        <pc:spChg chg="mod">
          <ac:chgData name="Phạm Hữu Đoàn" userId="220dc57f25980643" providerId="Windows Live" clId="Web-{77818BEC-1CB9-40FA-BF0B-6679D3258EF8}" dt="2023-10-19T17:08:24.169" v="1819" actId="14100"/>
          <ac:spMkLst>
            <pc:docMk/>
            <pc:sldMk cId="0" sldId="268"/>
            <ac:spMk id="9" creationId="{00000000-0000-0000-0000-000000000000}"/>
          </ac:spMkLst>
        </pc:spChg>
        <pc:spChg chg="mod">
          <ac:chgData name="Phạm Hữu Đoàn" userId="220dc57f25980643" providerId="Windows Live" clId="Web-{77818BEC-1CB9-40FA-BF0B-6679D3258EF8}" dt="2023-10-19T17:09:10.296" v="1826" actId="14100"/>
          <ac:spMkLst>
            <pc:docMk/>
            <pc:sldMk cId="0" sldId="268"/>
            <ac:spMk id="10" creationId="{00000000-0000-0000-0000-000000000000}"/>
          </ac:spMkLst>
        </pc:spChg>
        <pc:spChg chg="mod">
          <ac:chgData name="Phạm Hữu Đoàn" userId="220dc57f25980643" providerId="Windows Live" clId="Web-{77818BEC-1CB9-40FA-BF0B-6679D3258EF8}" dt="2023-10-19T17:09:13.953" v="1827" actId="1076"/>
          <ac:spMkLst>
            <pc:docMk/>
            <pc:sldMk cId="0" sldId="268"/>
            <ac:spMk id="11" creationId="{00000000-0000-0000-0000-000000000000}"/>
          </ac:spMkLst>
        </pc:spChg>
      </pc:sldChg>
    </pc:docChg>
  </pc:docChgLst>
  <pc:docChgLst>
    <pc:chgData name="Phạm Hữu Đoàn" userId="220dc57f25980643" providerId="Windows Live" clId="Web-{7B711E6C-1A09-4691-B40C-F26AF3A20E82}"/>
    <pc:docChg chg="modSld">
      <pc:chgData name="Phạm Hữu Đoàn" userId="220dc57f25980643" providerId="Windows Live" clId="Web-{7B711E6C-1A09-4691-B40C-F26AF3A20E82}" dt="2023-10-16T09:42:12.214" v="542"/>
      <pc:docMkLst>
        <pc:docMk/>
      </pc:docMkLst>
      <pc:sldChg chg="delSp modSp">
        <pc:chgData name="Phạm Hữu Đoàn" userId="220dc57f25980643" providerId="Windows Live" clId="Web-{7B711E6C-1A09-4691-B40C-F26AF3A20E82}" dt="2023-10-16T08:51:23.897" v="18" actId="14100"/>
        <pc:sldMkLst>
          <pc:docMk/>
          <pc:sldMk cId="0" sldId="256"/>
        </pc:sldMkLst>
        <pc:spChg chg="mod">
          <ac:chgData name="Phạm Hữu Đoàn" userId="220dc57f25980643" providerId="Windows Live" clId="Web-{7B711E6C-1A09-4691-B40C-F26AF3A20E82}" dt="2023-10-16T08:51:12.115" v="17" actId="1076"/>
          <ac:spMkLst>
            <pc:docMk/>
            <pc:sldMk cId="0" sldId="256"/>
            <ac:spMk id="2" creationId="{00000000-0000-0000-0000-000000000000}"/>
          </ac:spMkLst>
        </pc:spChg>
        <pc:spChg chg="del">
          <ac:chgData name="Phạm Hữu Đoàn" userId="220dc57f25980643" providerId="Windows Live" clId="Web-{7B711E6C-1A09-4691-B40C-F26AF3A20E82}" dt="2023-10-16T08:48:58.251" v="1"/>
          <ac:spMkLst>
            <pc:docMk/>
            <pc:sldMk cId="0" sldId="256"/>
            <ac:spMk id="3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8:51:23.897" v="18" actId="14100"/>
          <ac:spMkLst>
            <pc:docMk/>
            <pc:sldMk cId="0" sldId="256"/>
            <ac:spMk id="4" creationId="{00000000-0000-0000-0000-000000000000}"/>
          </ac:spMkLst>
        </pc:spChg>
        <pc:picChg chg="del">
          <ac:chgData name="Phạm Hữu Đoàn" userId="220dc57f25980643" providerId="Windows Live" clId="Web-{7B711E6C-1A09-4691-B40C-F26AF3A20E82}" dt="2023-10-16T08:48:55.173" v="0"/>
          <ac:picMkLst>
            <pc:docMk/>
            <pc:sldMk cId="0" sldId="256"/>
            <ac:picMk id="7" creationId="{00000000-0000-0000-0000-000000000000}"/>
          </ac:picMkLst>
        </pc:picChg>
      </pc:sldChg>
      <pc:sldChg chg="addSp delSp modSp">
        <pc:chgData name="Phạm Hữu Đoàn" userId="220dc57f25980643" providerId="Windows Live" clId="Web-{7B711E6C-1A09-4691-B40C-F26AF3A20E82}" dt="2023-10-16T09:42:12.214" v="542"/>
        <pc:sldMkLst>
          <pc:docMk/>
          <pc:sldMk cId="0" sldId="257"/>
        </pc:sldMkLst>
        <pc:spChg chg="mod">
          <ac:chgData name="Phạm Hữu Đoàn" userId="220dc57f25980643" providerId="Windows Live" clId="Web-{7B711E6C-1A09-4691-B40C-F26AF3A20E82}" dt="2023-10-16T09:21:32.658" v="393"/>
          <ac:spMkLst>
            <pc:docMk/>
            <pc:sldMk cId="0" sldId="257"/>
            <ac:spMk id="6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19:49.436" v="382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8:57:15.283" v="106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41:40.323" v="537"/>
          <ac:spMkLst>
            <pc:docMk/>
            <pc:sldMk cId="0" sldId="257"/>
            <ac:spMk id="10" creationId="{00000000-0000-0000-0000-000000000000}"/>
          </ac:spMkLst>
        </pc:spChg>
        <pc:spChg chg="del mod">
          <ac:chgData name="Phạm Hữu Đoàn" userId="220dc57f25980643" providerId="Windows Live" clId="Web-{7B711E6C-1A09-4691-B40C-F26AF3A20E82}" dt="2023-10-16T09:02:09.933" v="151"/>
          <ac:spMkLst>
            <pc:docMk/>
            <pc:sldMk cId="0" sldId="257"/>
            <ac:spMk id="11" creationId="{00000000-0000-0000-0000-000000000000}"/>
          </ac:spMkLst>
        </pc:spChg>
        <pc:spChg chg="del">
          <ac:chgData name="Phạm Hữu Đoàn" userId="220dc57f25980643" providerId="Windows Live" clId="Web-{7B711E6C-1A09-4691-B40C-F26AF3A20E82}" dt="2023-10-16T08:55:09.466" v="84"/>
          <ac:spMkLst>
            <pc:docMk/>
            <pc:sldMk cId="0" sldId="257"/>
            <ac:spMk id="13" creationId="{00000000-0000-0000-0000-000000000000}"/>
          </ac:spMkLst>
        </pc:spChg>
        <pc:spChg chg="del mod">
          <ac:chgData name="Phạm Hữu Đoàn" userId="220dc57f25980643" providerId="Windows Live" clId="Web-{7B711E6C-1A09-4691-B40C-F26AF3A20E82}" dt="2023-10-16T08:55:15.513" v="86"/>
          <ac:spMkLst>
            <pc:docMk/>
            <pc:sldMk cId="0" sldId="257"/>
            <ac:spMk id="14" creationId="{00000000-0000-0000-0000-000000000000}"/>
          </ac:spMkLst>
        </pc:spChg>
        <pc:spChg chg="del mod">
          <ac:chgData name="Phạm Hữu Đoàn" userId="220dc57f25980643" providerId="Windows Live" clId="Web-{7B711E6C-1A09-4691-B40C-F26AF3A20E82}" dt="2023-10-16T09:05:59.331" v="252"/>
          <ac:spMkLst>
            <pc:docMk/>
            <pc:sldMk cId="0" sldId="257"/>
            <ac:spMk id="15" creationId="{00000000-0000-0000-0000-000000000000}"/>
          </ac:spMkLst>
        </pc:spChg>
        <pc:spChg chg="del">
          <ac:chgData name="Phạm Hữu Đoàn" userId="220dc57f25980643" providerId="Windows Live" clId="Web-{7B711E6C-1A09-4691-B40C-F26AF3A20E82}" dt="2023-10-16T08:55:17.670" v="88"/>
          <ac:spMkLst>
            <pc:docMk/>
            <pc:sldMk cId="0" sldId="257"/>
            <ac:spMk id="17" creationId="{00000000-0000-0000-0000-000000000000}"/>
          </ac:spMkLst>
        </pc:spChg>
        <pc:spChg chg="del mod">
          <ac:chgData name="Phạm Hữu Đoàn" userId="220dc57f25980643" providerId="Windows Live" clId="Web-{7B711E6C-1A09-4691-B40C-F26AF3A20E82}" dt="2023-10-16T08:55:16.826" v="87"/>
          <ac:spMkLst>
            <pc:docMk/>
            <pc:sldMk cId="0" sldId="257"/>
            <ac:spMk id="18" creationId="{00000000-0000-0000-0000-000000000000}"/>
          </ac:spMkLst>
        </pc:spChg>
        <pc:spChg chg="del mod">
          <ac:chgData name="Phạm Hữu Đoàn" userId="220dc57f25980643" providerId="Windows Live" clId="Web-{7B711E6C-1A09-4691-B40C-F26AF3A20E82}" dt="2023-10-16T09:06:01.863" v="253"/>
          <ac:spMkLst>
            <pc:docMk/>
            <pc:sldMk cId="0" sldId="257"/>
            <ac:spMk id="19" creationId="{00000000-0000-0000-0000-000000000000}"/>
          </ac:spMkLst>
        </pc:spChg>
        <pc:spChg chg="del">
          <ac:chgData name="Phạm Hữu Đoàn" userId="220dc57f25980643" providerId="Windows Live" clId="Web-{7B711E6C-1A09-4691-B40C-F26AF3A20E82}" dt="2023-10-16T08:55:19.951" v="90"/>
          <ac:spMkLst>
            <pc:docMk/>
            <pc:sldMk cId="0" sldId="257"/>
            <ac:spMk id="21" creationId="{00000000-0000-0000-0000-000000000000}"/>
          </ac:spMkLst>
        </pc:spChg>
        <pc:spChg chg="del mod">
          <ac:chgData name="Phạm Hữu Đoàn" userId="220dc57f25980643" providerId="Windows Live" clId="Web-{7B711E6C-1A09-4691-B40C-F26AF3A20E82}" dt="2023-10-16T08:55:19.139" v="89"/>
          <ac:spMkLst>
            <pc:docMk/>
            <pc:sldMk cId="0" sldId="257"/>
            <ac:spMk id="22" creationId="{00000000-0000-0000-0000-000000000000}"/>
          </ac:spMkLst>
        </pc:spChg>
        <pc:spChg chg="del mod">
          <ac:chgData name="Phạm Hữu Đoàn" userId="220dc57f25980643" providerId="Windows Live" clId="Web-{7B711E6C-1A09-4691-B40C-F26AF3A20E82}" dt="2023-10-16T09:05:56.597" v="251"/>
          <ac:spMkLst>
            <pc:docMk/>
            <pc:sldMk cId="0" sldId="257"/>
            <ac:spMk id="23" creationId="{00000000-0000-0000-0000-000000000000}"/>
          </ac:spMkLst>
        </pc:spChg>
        <pc:spChg chg="del">
          <ac:chgData name="Phạm Hữu Đoàn" userId="220dc57f25980643" providerId="Windows Live" clId="Web-{7B711E6C-1A09-4691-B40C-F26AF3A20E82}" dt="2023-10-16T08:55:25.233" v="92"/>
          <ac:spMkLst>
            <pc:docMk/>
            <pc:sldMk cId="0" sldId="257"/>
            <ac:spMk id="25" creationId="{00000000-0000-0000-0000-000000000000}"/>
          </ac:spMkLst>
        </pc:spChg>
        <pc:spChg chg="del mod">
          <ac:chgData name="Phạm Hữu Đoàn" userId="220dc57f25980643" providerId="Windows Live" clId="Web-{7B711E6C-1A09-4691-B40C-F26AF3A20E82}" dt="2023-10-16T08:55:21.311" v="91"/>
          <ac:spMkLst>
            <pc:docMk/>
            <pc:sldMk cId="0" sldId="257"/>
            <ac:spMk id="26" creationId="{00000000-0000-0000-0000-000000000000}"/>
          </ac:spMkLst>
        </pc:spChg>
        <pc:spChg chg="del mod">
          <ac:chgData name="Phạm Hữu Đoàn" userId="220dc57f25980643" providerId="Windows Live" clId="Web-{7B711E6C-1A09-4691-B40C-F26AF3A20E82}" dt="2023-10-16T09:07:08.037" v="289"/>
          <ac:spMkLst>
            <pc:docMk/>
            <pc:sldMk cId="0" sldId="257"/>
            <ac:spMk id="27" creationId="{00000000-0000-0000-0000-000000000000}"/>
          </ac:spMkLst>
        </pc:spChg>
        <pc:spChg chg="del">
          <ac:chgData name="Phạm Hữu Đoàn" userId="220dc57f25980643" providerId="Windows Live" clId="Web-{7B711E6C-1A09-4691-B40C-F26AF3A20E82}" dt="2023-10-16T08:55:25.248" v="93"/>
          <ac:spMkLst>
            <pc:docMk/>
            <pc:sldMk cId="0" sldId="257"/>
            <ac:spMk id="29" creationId="{00000000-0000-0000-0000-000000000000}"/>
          </ac:spMkLst>
        </pc:spChg>
        <pc:spChg chg="del mod">
          <ac:chgData name="Phạm Hữu Đoàn" userId="220dc57f25980643" providerId="Windows Live" clId="Web-{7B711E6C-1A09-4691-B40C-F26AF3A20E82}" dt="2023-10-16T08:55:25.451" v="94"/>
          <ac:spMkLst>
            <pc:docMk/>
            <pc:sldMk cId="0" sldId="257"/>
            <ac:spMk id="30" creationId="{00000000-0000-0000-0000-000000000000}"/>
          </ac:spMkLst>
        </pc:spChg>
        <pc:spChg chg="del mod">
          <ac:chgData name="Phạm Hữu Đoàn" userId="220dc57f25980643" providerId="Windows Live" clId="Web-{7B711E6C-1A09-4691-B40C-F26AF3A20E82}" dt="2023-10-16T09:06:58.271" v="287"/>
          <ac:spMkLst>
            <pc:docMk/>
            <pc:sldMk cId="0" sldId="257"/>
            <ac:spMk id="31" creationId="{00000000-0000-0000-0000-000000000000}"/>
          </ac:spMkLst>
        </pc:spChg>
        <pc:spChg chg="add mod">
          <ac:chgData name="Phạm Hữu Đoàn" userId="220dc57f25980643" providerId="Windows Live" clId="Web-{7B711E6C-1A09-4691-B40C-F26AF3A20E82}" dt="2023-10-16T09:10:44.403" v="355"/>
          <ac:spMkLst>
            <pc:docMk/>
            <pc:sldMk cId="0" sldId="257"/>
            <ac:spMk id="37" creationId="{A5D09682-22DC-641C-D8ED-669AE3D222ED}"/>
          </ac:spMkLst>
        </pc:spChg>
        <pc:spChg chg="add mod">
          <ac:chgData name="Phạm Hữu Đoàn" userId="220dc57f25980643" providerId="Windows Live" clId="Web-{7B711E6C-1A09-4691-B40C-F26AF3A20E82}" dt="2023-10-16T08:56:26.719" v="100" actId="1076"/>
          <ac:spMkLst>
            <pc:docMk/>
            <pc:sldMk cId="0" sldId="257"/>
            <ac:spMk id="38" creationId="{0C0E07AA-CF4F-576A-90C9-9EB861E603DC}"/>
          </ac:spMkLst>
        </pc:spChg>
        <pc:spChg chg="add mod">
          <ac:chgData name="Phạm Hữu Đoàn" userId="220dc57f25980643" providerId="Windows Live" clId="Web-{7B711E6C-1A09-4691-B40C-F26AF3A20E82}" dt="2023-10-16T08:56:36.204" v="101" actId="1076"/>
          <ac:spMkLst>
            <pc:docMk/>
            <pc:sldMk cId="0" sldId="257"/>
            <ac:spMk id="39" creationId="{8319B3EC-4D80-1F36-5DF2-09A9D5D29AA7}"/>
          </ac:spMkLst>
        </pc:spChg>
        <pc:spChg chg="add mod">
          <ac:chgData name="Phạm Hữu Đoàn" userId="220dc57f25980643" providerId="Windows Live" clId="Web-{7B711E6C-1A09-4691-B40C-F26AF3A20E82}" dt="2023-10-16T08:56:10.984" v="98" actId="1076"/>
          <ac:spMkLst>
            <pc:docMk/>
            <pc:sldMk cId="0" sldId="257"/>
            <ac:spMk id="40" creationId="{24900A3D-814E-D1EF-6369-DC8397C642D8}"/>
          </ac:spMkLst>
        </pc:spChg>
        <pc:spChg chg="add mod">
          <ac:chgData name="Phạm Hữu Đoàn" userId="220dc57f25980643" providerId="Windows Live" clId="Web-{7B711E6C-1A09-4691-B40C-F26AF3A20E82}" dt="2023-10-16T08:57:06.236" v="105" actId="1076"/>
          <ac:spMkLst>
            <pc:docMk/>
            <pc:sldMk cId="0" sldId="257"/>
            <ac:spMk id="41" creationId="{B5D3B332-C955-ED24-E456-5A1D37B8F0FF}"/>
          </ac:spMkLst>
        </pc:spChg>
        <pc:spChg chg="add mod">
          <ac:chgData name="Phạm Hữu Đoàn" userId="220dc57f25980643" providerId="Windows Live" clId="Web-{7B711E6C-1A09-4691-B40C-F26AF3A20E82}" dt="2023-10-16T08:56:54.954" v="104" actId="1076"/>
          <ac:spMkLst>
            <pc:docMk/>
            <pc:sldMk cId="0" sldId="257"/>
            <ac:spMk id="42" creationId="{02B3E466-F20D-3518-8A98-2E35FA37B028}"/>
          </ac:spMkLst>
        </pc:spChg>
        <pc:spChg chg="add del mod">
          <ac:chgData name="Phạm Hữu Đoàn" userId="220dc57f25980643" providerId="Windows Live" clId="Web-{7B711E6C-1A09-4691-B40C-F26AF3A20E82}" dt="2023-10-16T09:41:47.010" v="538"/>
          <ac:spMkLst>
            <pc:docMk/>
            <pc:sldMk cId="0" sldId="257"/>
            <ac:spMk id="43" creationId="{E0419FA8-4F1B-AF99-C07D-5A904B19412B}"/>
          </ac:spMkLst>
        </pc:spChg>
        <pc:spChg chg="add mod">
          <ac:chgData name="Phạm Hữu Đoàn" userId="220dc57f25980643" providerId="Windows Live" clId="Web-{7B711E6C-1A09-4691-B40C-F26AF3A20E82}" dt="2023-10-16T09:41:56.120" v="539"/>
          <ac:spMkLst>
            <pc:docMk/>
            <pc:sldMk cId="0" sldId="257"/>
            <ac:spMk id="44" creationId="{FB27D1CD-794B-3595-5D34-1FB45E4BE207}"/>
          </ac:spMkLst>
        </pc:spChg>
        <pc:spChg chg="add mod">
          <ac:chgData name="Phạm Hữu Đoàn" userId="220dc57f25980643" providerId="Windows Live" clId="Web-{7B711E6C-1A09-4691-B40C-F26AF3A20E82}" dt="2023-10-16T09:42:00.433" v="540"/>
          <ac:spMkLst>
            <pc:docMk/>
            <pc:sldMk cId="0" sldId="257"/>
            <ac:spMk id="45" creationId="{5A1C3DDE-FABF-0927-799D-916E9CD0651E}"/>
          </ac:spMkLst>
        </pc:spChg>
        <pc:spChg chg="add mod">
          <ac:chgData name="Phạm Hữu Đoàn" userId="220dc57f25980643" providerId="Windows Live" clId="Web-{7B711E6C-1A09-4691-B40C-F26AF3A20E82}" dt="2023-10-16T09:42:08.214" v="541"/>
          <ac:spMkLst>
            <pc:docMk/>
            <pc:sldMk cId="0" sldId="257"/>
            <ac:spMk id="46" creationId="{9353FA5E-C90C-2735-23C8-9F3FDE53168D}"/>
          </ac:spMkLst>
        </pc:spChg>
        <pc:spChg chg="add del">
          <ac:chgData name="Phạm Hữu Đoàn" userId="220dc57f25980643" providerId="Windows Live" clId="Web-{7B711E6C-1A09-4691-B40C-F26AF3A20E82}" dt="2023-10-16T08:59:57.460" v="128"/>
          <ac:spMkLst>
            <pc:docMk/>
            <pc:sldMk cId="0" sldId="257"/>
            <ac:spMk id="47" creationId="{9FEB0961-A6B1-A1BF-A5A5-9A491A288A88}"/>
          </ac:spMkLst>
        </pc:spChg>
        <pc:spChg chg="add mod">
          <ac:chgData name="Phạm Hữu Đoàn" userId="220dc57f25980643" providerId="Windows Live" clId="Web-{7B711E6C-1A09-4691-B40C-F26AF3A20E82}" dt="2023-10-16T09:42:12.214" v="542"/>
          <ac:spMkLst>
            <pc:docMk/>
            <pc:sldMk cId="0" sldId="257"/>
            <ac:spMk id="48" creationId="{0A366EB5-4CFA-C78C-3678-BC7DCA95D3FC}"/>
          </ac:spMkLst>
        </pc:spChg>
        <pc:spChg chg="add del mod">
          <ac:chgData name="Phạm Hữu Đoàn" userId="220dc57f25980643" providerId="Windows Live" clId="Web-{7B711E6C-1A09-4691-B40C-F26AF3A20E82}" dt="2023-10-16T09:04:08.125" v="192"/>
          <ac:spMkLst>
            <pc:docMk/>
            <pc:sldMk cId="0" sldId="257"/>
            <ac:spMk id="49" creationId="{A7E65316-48FA-4375-5AE3-10E4C6D6E1E8}"/>
          </ac:spMkLst>
        </pc:spChg>
        <pc:spChg chg="add mod">
          <ac:chgData name="Phạm Hữu Đoàn" userId="220dc57f25980643" providerId="Windows Live" clId="Web-{7B711E6C-1A09-4691-B40C-F26AF3A20E82}" dt="2023-10-16T09:10:44.403" v="349"/>
          <ac:spMkLst>
            <pc:docMk/>
            <pc:sldMk cId="0" sldId="257"/>
            <ac:spMk id="50" creationId="{D4A0E479-F8FA-7692-7D14-EF70A08ED817}"/>
          </ac:spMkLst>
        </pc:spChg>
        <pc:spChg chg="add mod">
          <ac:chgData name="Phạm Hữu Đoàn" userId="220dc57f25980643" providerId="Windows Live" clId="Web-{7B711E6C-1A09-4691-B40C-F26AF3A20E82}" dt="2023-10-16T09:10:44.403" v="348"/>
          <ac:spMkLst>
            <pc:docMk/>
            <pc:sldMk cId="0" sldId="257"/>
            <ac:spMk id="51" creationId="{D0F312AA-3ED3-AE0A-A72F-BD65B7283B06}"/>
          </ac:spMkLst>
        </pc:spChg>
        <pc:spChg chg="add mod">
          <ac:chgData name="Phạm Hữu Đoàn" userId="220dc57f25980643" providerId="Windows Live" clId="Web-{7B711E6C-1A09-4691-B40C-F26AF3A20E82}" dt="2023-10-16T09:10:44.403" v="347"/>
          <ac:spMkLst>
            <pc:docMk/>
            <pc:sldMk cId="0" sldId="257"/>
            <ac:spMk id="52" creationId="{2F1FD68F-7E2B-7D3C-DE43-50FDA04A665B}"/>
          </ac:spMkLst>
        </pc:spChg>
        <pc:spChg chg="add mod">
          <ac:chgData name="Phạm Hữu Đoàn" userId="220dc57f25980643" providerId="Windows Live" clId="Web-{7B711E6C-1A09-4691-B40C-F26AF3A20E82}" dt="2023-10-16T09:10:44.403" v="346"/>
          <ac:spMkLst>
            <pc:docMk/>
            <pc:sldMk cId="0" sldId="257"/>
            <ac:spMk id="53" creationId="{F18EB6C6-E18A-9C51-8B58-CD455FB40D39}"/>
          </ac:spMkLst>
        </pc:spChg>
        <pc:spChg chg="add mod">
          <ac:chgData name="Phạm Hữu Đoàn" userId="220dc57f25980643" providerId="Windows Live" clId="Web-{7B711E6C-1A09-4691-B40C-F26AF3A20E82}" dt="2023-10-16T09:11:13.076" v="360" actId="1076"/>
          <ac:spMkLst>
            <pc:docMk/>
            <pc:sldMk cId="0" sldId="257"/>
            <ac:spMk id="54" creationId="{574DE8D8-B4C1-810B-B126-E3920E25B165}"/>
          </ac:spMkLst>
        </pc:spChg>
        <pc:graphicFrameChg chg="add del mod modGraphic">
          <ac:chgData name="Phạm Hữu Đoàn" userId="220dc57f25980643" providerId="Windows Live" clId="Web-{7B711E6C-1A09-4691-B40C-F26AF3A20E82}" dt="2023-10-16T08:51:59.788" v="20"/>
          <ac:graphicFrameMkLst>
            <pc:docMk/>
            <pc:sldMk cId="0" sldId="257"/>
            <ac:graphicFrameMk id="5" creationId="{FA0819A0-1F44-C4D7-23D6-873EBE66DCDA}"/>
          </ac:graphicFrameMkLst>
        </pc:graphicFrameChg>
        <pc:picChg chg="mod">
          <ac:chgData name="Phạm Hữu Đoàn" userId="220dc57f25980643" providerId="Windows Live" clId="Web-{7B711E6C-1A09-4691-B40C-F26AF3A20E82}" dt="2023-10-16T09:11:06.294" v="359" actId="1076"/>
          <ac:picMkLst>
            <pc:docMk/>
            <pc:sldMk cId="0" sldId="257"/>
            <ac:picMk id="4" creationId="{00000000-0000-0000-0000-000000000000}"/>
          </ac:picMkLst>
        </pc:picChg>
      </pc:sldChg>
      <pc:sldChg chg="modSp">
        <pc:chgData name="Phạm Hữu Đoàn" userId="220dc57f25980643" providerId="Windows Live" clId="Web-{7B711E6C-1A09-4691-B40C-F26AF3A20E82}" dt="2023-10-16T09:22:23.348" v="400" actId="1076"/>
        <pc:sldMkLst>
          <pc:docMk/>
          <pc:sldMk cId="0" sldId="258"/>
        </pc:sldMkLst>
        <pc:spChg chg="mod">
          <ac:chgData name="Phạm Hữu Đoàn" userId="220dc57f25980643" providerId="Windows Live" clId="Web-{7B711E6C-1A09-4691-B40C-F26AF3A20E82}" dt="2023-10-16T09:11:56.077" v="368" actId="14100"/>
          <ac:spMkLst>
            <pc:docMk/>
            <pc:sldMk cId="0" sldId="258"/>
            <ac:spMk id="6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22:23.348" v="400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21:58.550" v="396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21:52.362" v="395" actId="1076"/>
          <ac:spMkLst>
            <pc:docMk/>
            <pc:sldMk cId="0" sldId="258"/>
            <ac:spMk id="9" creationId="{00000000-0000-0000-0000-000000000000}"/>
          </ac:spMkLst>
        </pc:spChg>
      </pc:sldChg>
      <pc:sldChg chg="addSp delSp modSp">
        <pc:chgData name="Phạm Hữu Đoàn" userId="220dc57f25980643" providerId="Windows Live" clId="Web-{7B711E6C-1A09-4691-B40C-F26AF3A20E82}" dt="2023-10-16T09:38:56.364" v="536"/>
        <pc:sldMkLst>
          <pc:docMk/>
          <pc:sldMk cId="0" sldId="259"/>
        </pc:sldMkLst>
        <pc:spChg chg="add del mod">
          <ac:chgData name="Phạm Hữu Đoàn" userId="220dc57f25980643" providerId="Windows Live" clId="Web-{7B711E6C-1A09-4691-B40C-F26AF3A20E82}" dt="2023-10-16T09:27:31.420" v="426"/>
          <ac:spMkLst>
            <pc:docMk/>
            <pc:sldMk cId="0" sldId="259"/>
            <ac:spMk id="5" creationId="{6FA0090D-7401-144A-E2C1-8B0439D66160}"/>
          </ac:spMkLst>
        </pc:spChg>
        <pc:spChg chg="mod">
          <ac:chgData name="Phạm Hữu Đoàn" userId="220dc57f25980643" providerId="Windows Live" clId="Web-{7B711E6C-1A09-4691-B40C-F26AF3A20E82}" dt="2023-10-16T09:29:20.111" v="442"/>
          <ac:spMkLst>
            <pc:docMk/>
            <pc:sldMk cId="0" sldId="259"/>
            <ac:spMk id="6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33:01.915" v="497"/>
          <ac:spMkLst>
            <pc:docMk/>
            <pc:sldMk cId="0" sldId="259"/>
            <ac:spMk id="7" creationId="{00000000-0000-0000-0000-000000000000}"/>
          </ac:spMkLst>
        </pc:spChg>
        <pc:spChg chg="del mod">
          <ac:chgData name="Phạm Hữu Đoàn" userId="220dc57f25980643" providerId="Windows Live" clId="Web-{7B711E6C-1A09-4691-B40C-F26AF3A20E82}" dt="2023-10-16T09:34:16.480" v="505"/>
          <ac:spMkLst>
            <pc:docMk/>
            <pc:sldMk cId="0" sldId="259"/>
            <ac:spMk id="8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29:20.127" v="444"/>
          <ac:spMkLst>
            <pc:docMk/>
            <pc:sldMk cId="0" sldId="259"/>
            <ac:spMk id="9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38:56.364" v="536"/>
          <ac:spMkLst>
            <pc:docMk/>
            <pc:sldMk cId="0" sldId="259"/>
            <ac:spMk id="10" creationId="{00000000-0000-0000-0000-000000000000}"/>
          </ac:spMkLst>
        </pc:spChg>
        <pc:spChg chg="del mod">
          <ac:chgData name="Phạm Hữu Đoàn" userId="220dc57f25980643" providerId="Windows Live" clId="Web-{7B711E6C-1A09-4691-B40C-F26AF3A20E82}" dt="2023-10-16T09:34:19.152" v="506"/>
          <ac:spMkLst>
            <pc:docMk/>
            <pc:sldMk cId="0" sldId="259"/>
            <ac:spMk id="11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30:20.941" v="454" actId="20577"/>
          <ac:spMkLst>
            <pc:docMk/>
            <pc:sldMk cId="0" sldId="259"/>
            <ac:spMk id="12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32:51.477" v="496"/>
          <ac:spMkLst>
            <pc:docMk/>
            <pc:sldMk cId="0" sldId="259"/>
            <ac:spMk id="13" creationId="{00000000-0000-0000-0000-000000000000}"/>
          </ac:spMkLst>
        </pc:spChg>
        <pc:spChg chg="del mod">
          <ac:chgData name="Phạm Hữu Đoàn" userId="220dc57f25980643" providerId="Windows Live" clId="Web-{7B711E6C-1A09-4691-B40C-F26AF3A20E82}" dt="2023-10-16T09:34:14.230" v="504"/>
          <ac:spMkLst>
            <pc:docMk/>
            <pc:sldMk cId="0" sldId="259"/>
            <ac:spMk id="14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32:21.758" v="494" actId="1076"/>
          <ac:spMkLst>
            <pc:docMk/>
            <pc:sldMk cId="0" sldId="259"/>
            <ac:spMk id="15" creationId="{00000000-0000-0000-0000-000000000000}"/>
          </ac:spMkLst>
        </pc:spChg>
        <pc:spChg chg="add mod">
          <ac:chgData name="Phạm Hữu Đoàn" userId="220dc57f25980643" providerId="Windows Live" clId="Web-{7B711E6C-1A09-4691-B40C-F26AF3A20E82}" dt="2023-10-16T09:34:43.559" v="507"/>
          <ac:spMkLst>
            <pc:docMk/>
            <pc:sldMk cId="0" sldId="259"/>
            <ac:spMk id="17" creationId="{6BB03F5D-836B-092A-E7BA-DF5E6F114727}"/>
          </ac:spMkLst>
        </pc:spChg>
        <pc:spChg chg="add mod">
          <ac:chgData name="Phạm Hữu Đoàn" userId="220dc57f25980643" providerId="Windows Live" clId="Web-{7B711E6C-1A09-4691-B40C-F26AF3A20E82}" dt="2023-10-16T09:35:15.357" v="509"/>
          <ac:spMkLst>
            <pc:docMk/>
            <pc:sldMk cId="0" sldId="259"/>
            <ac:spMk id="18" creationId="{00F4971D-CC09-9608-CD6F-2522FDBDACA9}"/>
          </ac:spMkLst>
        </pc:spChg>
        <pc:spChg chg="add mod">
          <ac:chgData name="Phạm Hữu Đoàn" userId="220dc57f25980643" providerId="Windows Live" clId="Web-{7B711E6C-1A09-4691-B40C-F26AF3A20E82}" dt="2023-10-16T09:35:20.342" v="510"/>
          <ac:spMkLst>
            <pc:docMk/>
            <pc:sldMk cId="0" sldId="259"/>
            <ac:spMk id="19" creationId="{199B5F59-A550-9569-A4A9-597720D405CD}"/>
          </ac:spMkLst>
        </pc:spChg>
      </pc:sldChg>
      <pc:sldChg chg="delSp modSp">
        <pc:chgData name="Phạm Hữu Đoàn" userId="220dc57f25980643" providerId="Windows Live" clId="Web-{7B711E6C-1A09-4691-B40C-F26AF3A20E82}" dt="2023-10-16T09:38:28.254" v="535"/>
        <pc:sldMkLst>
          <pc:docMk/>
          <pc:sldMk cId="0" sldId="260"/>
        </pc:sldMkLst>
        <pc:spChg chg="del">
          <ac:chgData name="Phạm Hữu Đoàn" userId="220dc57f25980643" providerId="Windows Live" clId="Web-{7B711E6C-1A09-4691-B40C-F26AF3A20E82}" dt="2023-10-16T09:38:28.254" v="535"/>
          <ac:spMkLst>
            <pc:docMk/>
            <pc:sldMk cId="0" sldId="260"/>
            <ac:spMk id="2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37:20.205" v="523"/>
          <ac:spMkLst>
            <pc:docMk/>
            <pc:sldMk cId="0" sldId="260"/>
            <ac:spMk id="5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37:24.549" v="524"/>
          <ac:spMkLst>
            <pc:docMk/>
            <pc:sldMk cId="0" sldId="260"/>
            <ac:spMk id="6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36:42.985" v="517"/>
          <ac:spMkLst>
            <pc:docMk/>
            <pc:sldMk cId="0" sldId="260"/>
            <ac:spMk id="7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37:27.799" v="525"/>
          <ac:spMkLst>
            <pc:docMk/>
            <pc:sldMk cId="0" sldId="260"/>
            <ac:spMk id="11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36:39.172" v="516"/>
          <ac:spMkLst>
            <pc:docMk/>
            <pc:sldMk cId="0" sldId="260"/>
            <ac:spMk id="12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38:09.456" v="534" actId="1076"/>
          <ac:spMkLst>
            <pc:docMk/>
            <pc:sldMk cId="0" sldId="260"/>
            <ac:spMk id="13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37:38.315" v="528"/>
          <ac:spMkLst>
            <pc:docMk/>
            <pc:sldMk cId="0" sldId="260"/>
            <ac:spMk id="16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36:46.938" v="518"/>
          <ac:spMkLst>
            <pc:docMk/>
            <pc:sldMk cId="0" sldId="260"/>
            <ac:spMk id="17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38:03.800" v="533" actId="1076"/>
          <ac:spMkLst>
            <pc:docMk/>
            <pc:sldMk cId="0" sldId="260"/>
            <ac:spMk id="18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37:34.674" v="527"/>
          <ac:spMkLst>
            <pc:docMk/>
            <pc:sldMk cId="0" sldId="260"/>
            <ac:spMk id="21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36:50.735" v="519"/>
          <ac:spMkLst>
            <pc:docMk/>
            <pc:sldMk cId="0" sldId="260"/>
            <ac:spMk id="22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37:59.159" v="532" actId="1076"/>
          <ac:spMkLst>
            <pc:docMk/>
            <pc:sldMk cId="0" sldId="260"/>
            <ac:spMk id="23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37:41.862" v="529"/>
          <ac:spMkLst>
            <pc:docMk/>
            <pc:sldMk cId="0" sldId="260"/>
            <ac:spMk id="26" creationId="{00000000-0000-0000-0000-000000000000}"/>
          </ac:spMkLst>
        </pc:spChg>
        <pc:spChg chg="mod">
          <ac:chgData name="Phạm Hữu Đoàn" userId="220dc57f25980643" providerId="Windows Live" clId="Web-{7B711E6C-1A09-4691-B40C-F26AF3A20E82}" dt="2023-10-16T09:37:00.814" v="521"/>
          <ac:spMkLst>
            <pc:docMk/>
            <pc:sldMk cId="0" sldId="260"/>
            <ac:spMk id="27" creationId="{00000000-0000-0000-0000-000000000000}"/>
          </ac:spMkLst>
        </pc:spChg>
      </pc:sldChg>
    </pc:docChg>
  </pc:docChgLst>
  <pc:docChgLst>
    <pc:chgData name="Phạm Hữu Đoàn" userId="220dc57f25980643" providerId="Windows Live" clId="Web-{41E08994-3BD3-40A6-A6FA-6876050B490E}"/>
    <pc:docChg chg="addSld delSld modSld sldOrd">
      <pc:chgData name="Phạm Hữu Đoàn" userId="220dc57f25980643" providerId="Windows Live" clId="Web-{41E08994-3BD3-40A6-A6FA-6876050B490E}" dt="2023-10-20T11:12:04.573" v="7472"/>
      <pc:docMkLst>
        <pc:docMk/>
      </pc:docMkLst>
      <pc:sldChg chg="modTransition">
        <pc:chgData name="Phạm Hữu Đoàn" userId="220dc57f25980643" providerId="Windows Live" clId="Web-{41E08994-3BD3-40A6-A6FA-6876050B490E}" dt="2023-10-20T11:12:04.573" v="7472"/>
        <pc:sldMkLst>
          <pc:docMk/>
          <pc:sldMk cId="0" sldId="256"/>
        </pc:sldMkLst>
      </pc:sldChg>
      <pc:sldChg chg="addSp delSp modSp">
        <pc:chgData name="Phạm Hữu Đoàn" userId="220dc57f25980643" providerId="Windows Live" clId="Web-{41E08994-3BD3-40A6-A6FA-6876050B490E}" dt="2023-10-20T09:53:00.767" v="196"/>
        <pc:sldMkLst>
          <pc:docMk/>
          <pc:sldMk cId="0" sldId="269"/>
        </pc:sldMkLst>
        <pc:spChg chg="del">
          <ac:chgData name="Phạm Hữu Đoàn" userId="220dc57f25980643" providerId="Windows Live" clId="Web-{41E08994-3BD3-40A6-A6FA-6876050B490E}" dt="2023-10-20T09:47:03.350" v="5"/>
          <ac:spMkLst>
            <pc:docMk/>
            <pc:sldMk cId="0" sldId="269"/>
            <ac:spMk id="2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09:46:51.927" v="4" actId="14100"/>
          <ac:spMkLst>
            <pc:docMk/>
            <pc:sldMk cId="0" sldId="269"/>
            <ac:spMk id="4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09:47:14.553" v="7"/>
          <ac:spMkLst>
            <pc:docMk/>
            <pc:sldMk cId="0" sldId="269"/>
            <ac:spMk id="5" creationId="{00000000-0000-0000-0000-000000000000}"/>
          </ac:spMkLst>
        </pc:spChg>
        <pc:spChg chg="del mod">
          <ac:chgData name="Phạm Hữu Đoàn" userId="220dc57f25980643" providerId="Windows Live" clId="Web-{41E08994-3BD3-40A6-A6FA-6876050B490E}" dt="2023-10-20T09:53:00.767" v="196"/>
          <ac:spMkLst>
            <pc:docMk/>
            <pc:sldMk cId="0" sldId="269"/>
            <ac:spMk id="7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09:48:04.977" v="11"/>
          <ac:spMkLst>
            <pc:docMk/>
            <pc:sldMk cId="0" sldId="269"/>
            <ac:spMk id="8" creationId="{00000000-0000-0000-0000-000000000000}"/>
          </ac:spMkLst>
        </pc:spChg>
        <pc:spChg chg="add mod">
          <ac:chgData name="Phạm Hữu Đoàn" userId="220dc57f25980643" providerId="Windows Live" clId="Web-{41E08994-3BD3-40A6-A6FA-6876050B490E}" dt="2023-10-20T09:52:10.937" v="193" actId="14100"/>
          <ac:spMkLst>
            <pc:docMk/>
            <pc:sldMk cId="0" sldId="269"/>
            <ac:spMk id="9" creationId="{32069336-81D8-2DE9-EE86-D45D612C6B4B}"/>
          </ac:spMkLst>
        </pc:spChg>
        <pc:spChg chg="add mod">
          <ac:chgData name="Phạm Hữu Đoàn" userId="220dc57f25980643" providerId="Windows Live" clId="Web-{41E08994-3BD3-40A6-A6FA-6876050B490E}" dt="2023-10-20T09:52:24.219" v="194" actId="14100"/>
          <ac:spMkLst>
            <pc:docMk/>
            <pc:sldMk cId="0" sldId="269"/>
            <ac:spMk id="10" creationId="{944DF8AF-D863-6B09-00FC-7E35B60763C8}"/>
          </ac:spMkLst>
        </pc:spChg>
        <pc:picChg chg="mod">
          <ac:chgData name="Phạm Hữu Đoàn" userId="220dc57f25980643" providerId="Windows Live" clId="Web-{41E08994-3BD3-40A6-A6FA-6876050B490E}" dt="2023-10-20T09:52:33.641" v="195" actId="1076"/>
          <ac:picMkLst>
            <pc:docMk/>
            <pc:sldMk cId="0" sldId="269"/>
            <ac:picMk id="6" creationId="{00000000-0000-0000-0000-000000000000}"/>
          </ac:picMkLst>
        </pc:picChg>
      </pc:sldChg>
      <pc:sldChg chg="addSp delSp modSp">
        <pc:chgData name="Phạm Hữu Đoàn" userId="220dc57f25980643" providerId="Windows Live" clId="Web-{41E08994-3BD3-40A6-A6FA-6876050B490E}" dt="2023-10-20T09:59:44.967" v="583" actId="14100"/>
        <pc:sldMkLst>
          <pc:docMk/>
          <pc:sldMk cId="0" sldId="270"/>
        </pc:sldMkLst>
        <pc:spChg chg="del">
          <ac:chgData name="Phạm Hữu Đoàn" userId="220dc57f25980643" providerId="Windows Live" clId="Web-{41E08994-3BD3-40A6-A6FA-6876050B490E}" dt="2023-10-20T09:53:45.159" v="204"/>
          <ac:spMkLst>
            <pc:docMk/>
            <pc:sldMk cId="0" sldId="270"/>
            <ac:spMk id="2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09:53:13.924" v="198"/>
          <ac:spMkLst>
            <pc:docMk/>
            <pc:sldMk cId="0" sldId="270"/>
            <ac:spMk id="4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09:53:24.612" v="201"/>
          <ac:spMkLst>
            <pc:docMk/>
            <pc:sldMk cId="0" sldId="270"/>
            <ac:spMk id="5" creationId="{00000000-0000-0000-0000-000000000000}"/>
          </ac:spMkLst>
        </pc:spChg>
        <pc:spChg chg="del mod">
          <ac:chgData name="Phạm Hữu Đoàn" userId="220dc57f25980643" providerId="Windows Live" clId="Web-{41E08994-3BD3-40A6-A6FA-6876050B490E}" dt="2023-10-20T09:56:30.914" v="480"/>
          <ac:spMkLst>
            <pc:docMk/>
            <pc:sldMk cId="0" sldId="270"/>
            <ac:spMk id="7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09:54:46.224" v="212"/>
          <ac:spMkLst>
            <pc:docMk/>
            <pc:sldMk cId="0" sldId="270"/>
            <ac:spMk id="8" creationId="{00000000-0000-0000-0000-000000000000}"/>
          </ac:spMkLst>
        </pc:spChg>
        <pc:spChg chg="add mod">
          <ac:chgData name="Phạm Hữu Đoàn" userId="220dc57f25980643" providerId="Windows Live" clId="Web-{41E08994-3BD3-40A6-A6FA-6876050B490E}" dt="2023-10-20T09:54:18.004" v="208" actId="1076"/>
          <ac:spMkLst>
            <pc:docMk/>
            <pc:sldMk cId="0" sldId="270"/>
            <ac:spMk id="9" creationId="{A8F8187E-C896-B860-7C03-062932DBB4E3}"/>
          </ac:spMkLst>
        </pc:spChg>
        <pc:spChg chg="add mod">
          <ac:chgData name="Phạm Hữu Đoàn" userId="220dc57f25980643" providerId="Windows Live" clId="Web-{41E08994-3BD3-40A6-A6FA-6876050B490E}" dt="2023-10-20T09:59:44.967" v="583" actId="14100"/>
          <ac:spMkLst>
            <pc:docMk/>
            <pc:sldMk cId="0" sldId="270"/>
            <ac:spMk id="10" creationId="{546CCEFC-D6C7-0DAF-E251-9CEE9B5FA6A1}"/>
          </ac:spMkLst>
        </pc:spChg>
        <pc:picChg chg="mod">
          <ac:chgData name="Phạm Hữu Đoàn" userId="220dc57f25980643" providerId="Windows Live" clId="Web-{41E08994-3BD3-40A6-A6FA-6876050B490E}" dt="2023-10-20T09:53:23.190" v="200" actId="14100"/>
          <ac:picMkLst>
            <pc:docMk/>
            <pc:sldMk cId="0" sldId="270"/>
            <ac:picMk id="6" creationId="{00000000-0000-0000-0000-000000000000}"/>
          </ac:picMkLst>
        </pc:picChg>
      </pc:sldChg>
      <pc:sldChg chg="addSp delSp modSp">
        <pc:chgData name="Phạm Hữu Đoàn" userId="220dc57f25980643" providerId="Windows Live" clId="Web-{41E08994-3BD3-40A6-A6FA-6876050B490E}" dt="2023-10-20T10:00:52.485" v="593" actId="14100"/>
        <pc:sldMkLst>
          <pc:docMk/>
          <pc:sldMk cId="0" sldId="271"/>
        </pc:sldMkLst>
        <pc:spChg chg="del">
          <ac:chgData name="Phạm Hữu Đoàn" userId="220dc57f25980643" providerId="Windows Live" clId="Web-{41E08994-3BD3-40A6-A6FA-6876050B490E}" dt="2023-10-20T09:56:50.962" v="483"/>
          <ac:spMkLst>
            <pc:docMk/>
            <pc:sldMk cId="0" sldId="271"/>
            <ac:spMk id="2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09:58:53.638" v="576" actId="1076"/>
          <ac:spMkLst>
            <pc:docMk/>
            <pc:sldMk cId="0" sldId="271"/>
            <ac:spMk id="4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09:56:53.649" v="484"/>
          <ac:spMkLst>
            <pc:docMk/>
            <pc:sldMk cId="0" sldId="271"/>
            <ac:spMk id="5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09:57:35.276" v="493" actId="1076"/>
          <ac:spMkLst>
            <pc:docMk/>
            <pc:sldMk cId="0" sldId="271"/>
            <ac:spMk id="7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09:56:56.118" v="485"/>
          <ac:spMkLst>
            <pc:docMk/>
            <pc:sldMk cId="0" sldId="271"/>
            <ac:spMk id="8" creationId="{00000000-0000-0000-0000-000000000000}"/>
          </ac:spMkLst>
        </pc:spChg>
        <pc:spChg chg="add mod">
          <ac:chgData name="Phạm Hữu Đoàn" userId="220dc57f25980643" providerId="Windows Live" clId="Web-{41E08994-3BD3-40A6-A6FA-6876050B490E}" dt="2023-10-20T10:00:52.485" v="593" actId="14100"/>
          <ac:spMkLst>
            <pc:docMk/>
            <pc:sldMk cId="0" sldId="271"/>
            <ac:spMk id="9" creationId="{67423A76-01B5-6E57-218C-4CCCE99AC831}"/>
          </ac:spMkLst>
        </pc:spChg>
        <pc:spChg chg="add mod">
          <ac:chgData name="Phạm Hữu Đoàn" userId="220dc57f25980643" providerId="Windows Live" clId="Web-{41E08994-3BD3-40A6-A6FA-6876050B490E}" dt="2023-10-20T10:00:42.282" v="592" actId="14100"/>
          <ac:spMkLst>
            <pc:docMk/>
            <pc:sldMk cId="0" sldId="271"/>
            <ac:spMk id="10" creationId="{75CB293D-349D-E6F5-934D-E9C810EA7286}"/>
          </ac:spMkLst>
        </pc:spChg>
        <pc:picChg chg="mod">
          <ac:chgData name="Phạm Hữu Đoàn" userId="220dc57f25980643" providerId="Windows Live" clId="Web-{41E08994-3BD3-40A6-A6FA-6876050B490E}" dt="2023-10-20T09:59:06.091" v="578" actId="1076"/>
          <ac:picMkLst>
            <pc:docMk/>
            <pc:sldMk cId="0" sldId="271"/>
            <ac:picMk id="6" creationId="{00000000-0000-0000-0000-000000000000}"/>
          </ac:picMkLst>
        </pc:picChg>
      </pc:sldChg>
      <pc:sldChg chg="addSp delSp modSp">
        <pc:chgData name="Phạm Hữu Đoàn" userId="220dc57f25980643" providerId="Windows Live" clId="Web-{41E08994-3BD3-40A6-A6FA-6876050B490E}" dt="2023-10-20T10:03:54.350" v="793"/>
        <pc:sldMkLst>
          <pc:docMk/>
          <pc:sldMk cId="0" sldId="272"/>
        </pc:sldMkLst>
        <pc:spChg chg="del">
          <ac:chgData name="Phạm Hữu Đoàn" userId="220dc57f25980643" providerId="Windows Live" clId="Web-{41E08994-3BD3-40A6-A6FA-6876050B490E}" dt="2023-10-20T10:01:03.407" v="594"/>
          <ac:spMkLst>
            <pc:docMk/>
            <pc:sldMk cId="0" sldId="272"/>
            <ac:spMk id="2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01:18.923" v="599" actId="1076"/>
          <ac:spMkLst>
            <pc:docMk/>
            <pc:sldMk cId="0" sldId="272"/>
            <ac:spMk id="4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0:01:22.189" v="600"/>
          <ac:spMkLst>
            <pc:docMk/>
            <pc:sldMk cId="0" sldId="272"/>
            <ac:spMk id="5" creationId="{00000000-0000-0000-0000-000000000000}"/>
          </ac:spMkLst>
        </pc:spChg>
        <pc:spChg chg="del mod">
          <ac:chgData name="Phạm Hữu Đoàn" userId="220dc57f25980643" providerId="Windows Live" clId="Web-{41E08994-3BD3-40A6-A6FA-6876050B490E}" dt="2023-10-20T10:03:54.350" v="793"/>
          <ac:spMkLst>
            <pc:docMk/>
            <pc:sldMk cId="0" sldId="272"/>
            <ac:spMk id="7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0:03:41.303" v="792"/>
          <ac:spMkLst>
            <pc:docMk/>
            <pc:sldMk cId="0" sldId="272"/>
            <ac:spMk id="8" creationId="{00000000-0000-0000-0000-000000000000}"/>
          </ac:spMkLst>
        </pc:spChg>
        <pc:spChg chg="add mod">
          <ac:chgData name="Phạm Hữu Đoàn" userId="220dc57f25980643" providerId="Windows Live" clId="Web-{41E08994-3BD3-40A6-A6FA-6876050B490E}" dt="2023-10-20T10:03:28.818" v="788" actId="14100"/>
          <ac:spMkLst>
            <pc:docMk/>
            <pc:sldMk cId="0" sldId="272"/>
            <ac:spMk id="9" creationId="{51E980AF-0633-AE9C-F166-C191CFD83DB4}"/>
          </ac:spMkLst>
        </pc:spChg>
        <pc:spChg chg="add mod">
          <ac:chgData name="Phạm Hữu Đoàn" userId="220dc57f25980643" providerId="Windows Live" clId="Web-{41E08994-3BD3-40A6-A6FA-6876050B490E}" dt="2023-10-20T10:03:36.756" v="791" actId="20577"/>
          <ac:spMkLst>
            <pc:docMk/>
            <pc:sldMk cId="0" sldId="272"/>
            <ac:spMk id="10" creationId="{623EA94C-79A8-6E3C-E78B-52DD2B2113A4}"/>
          </ac:spMkLst>
        </pc:spChg>
        <pc:picChg chg="mod">
          <ac:chgData name="Phạm Hữu Đoàn" userId="220dc57f25980643" providerId="Windows Live" clId="Web-{41E08994-3BD3-40A6-A6FA-6876050B490E}" dt="2023-10-20T10:01:36.502" v="602" actId="14100"/>
          <ac:picMkLst>
            <pc:docMk/>
            <pc:sldMk cId="0" sldId="272"/>
            <ac:picMk id="6" creationId="{00000000-0000-0000-0000-000000000000}"/>
          </ac:picMkLst>
        </pc:picChg>
      </pc:sldChg>
      <pc:sldChg chg="delSp modSp">
        <pc:chgData name="Phạm Hữu Đoàn" userId="220dc57f25980643" providerId="Windows Live" clId="Web-{41E08994-3BD3-40A6-A6FA-6876050B490E}" dt="2023-10-20T10:27:20.224" v="1363"/>
        <pc:sldMkLst>
          <pc:docMk/>
          <pc:sldMk cId="0" sldId="273"/>
        </pc:sldMkLst>
        <pc:spChg chg="mod">
          <ac:chgData name="Phạm Hữu Đoàn" userId="220dc57f25980643" providerId="Windows Live" clId="Web-{41E08994-3BD3-40A6-A6FA-6876050B490E}" dt="2023-10-20T10:09:20.815" v="855" actId="14100"/>
          <ac:spMkLst>
            <pc:docMk/>
            <pc:sldMk cId="0" sldId="273"/>
            <ac:spMk id="6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08:48.813" v="849" actId="14100"/>
          <ac:spMkLst>
            <pc:docMk/>
            <pc:sldMk cId="0" sldId="273"/>
            <ac:spMk id="7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09:05.563" v="852" actId="1076"/>
          <ac:spMkLst>
            <pc:docMk/>
            <pc:sldMk cId="0" sldId="273"/>
            <ac:spMk id="8" creationId="{00000000-0000-0000-0000-000000000000}"/>
          </ac:spMkLst>
        </pc:spChg>
        <pc:spChg chg="del mod">
          <ac:chgData name="Phạm Hữu Đoàn" userId="220dc57f25980643" providerId="Windows Live" clId="Web-{41E08994-3BD3-40A6-A6FA-6876050B490E}" dt="2023-10-20T10:27:20.224" v="1363"/>
          <ac:spMkLst>
            <pc:docMk/>
            <pc:sldMk cId="0" sldId="273"/>
            <ac:spMk id="9" creationId="{00000000-0000-0000-0000-000000000000}"/>
          </ac:spMkLst>
        </pc:spChg>
      </pc:sldChg>
      <pc:sldChg chg="delSp modSp">
        <pc:chgData name="Phạm Hữu Đoàn" userId="220dc57f25980643" providerId="Windows Live" clId="Web-{41E08994-3BD3-40A6-A6FA-6876050B490E}" dt="2023-10-20T10:09:49.144" v="859"/>
        <pc:sldMkLst>
          <pc:docMk/>
          <pc:sldMk cId="0" sldId="274"/>
        </pc:sldMkLst>
        <pc:spChg chg="del">
          <ac:chgData name="Phạm Hữu Đoàn" userId="220dc57f25980643" providerId="Windows Live" clId="Web-{41E08994-3BD3-40A6-A6FA-6876050B490E}" dt="2023-10-20T10:05:04.368" v="806"/>
          <ac:spMkLst>
            <pc:docMk/>
            <pc:sldMk cId="0" sldId="274"/>
            <ac:spMk id="2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06:18.495" v="817"/>
          <ac:spMkLst>
            <pc:docMk/>
            <pc:sldMk cId="0" sldId="274"/>
            <ac:spMk id="5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09:49.144" v="859"/>
          <ac:spMkLst>
            <pc:docMk/>
            <pc:sldMk cId="0" sldId="274"/>
            <ac:spMk id="6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06:37.949" v="823"/>
          <ac:spMkLst>
            <pc:docMk/>
            <pc:sldMk cId="0" sldId="274"/>
            <ac:spMk id="7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07:32.310" v="830" actId="20577"/>
          <ac:spMkLst>
            <pc:docMk/>
            <pc:sldMk cId="0" sldId="274"/>
            <ac:spMk id="8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07:40.420" v="832" actId="20577"/>
          <ac:spMkLst>
            <pc:docMk/>
            <pc:sldMk cId="0" sldId="274"/>
            <ac:spMk id="9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05:42.963" v="811" actId="1076"/>
          <ac:spMkLst>
            <pc:docMk/>
            <pc:sldMk cId="0" sldId="274"/>
            <ac:spMk id="10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07:49.576" v="834"/>
          <ac:spMkLst>
            <pc:docMk/>
            <pc:sldMk cId="0" sldId="274"/>
            <ac:spMk id="11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08:23.796" v="847" actId="14100"/>
          <ac:spMkLst>
            <pc:docMk/>
            <pc:sldMk cId="0" sldId="274"/>
            <ac:spMk id="12" creationId="{00000000-0000-0000-0000-000000000000}"/>
          </ac:spMkLst>
        </pc:spChg>
      </pc:sldChg>
      <pc:sldChg chg="modSp">
        <pc:chgData name="Phạm Hữu Đoàn" userId="220dc57f25980643" providerId="Windows Live" clId="Web-{41E08994-3BD3-40A6-A6FA-6876050B490E}" dt="2023-10-20T10:12:36.930" v="905" actId="1076"/>
        <pc:sldMkLst>
          <pc:docMk/>
          <pc:sldMk cId="0" sldId="275"/>
        </pc:sldMkLst>
        <pc:spChg chg="mod">
          <ac:chgData name="Phạm Hữu Đoàn" userId="220dc57f25980643" providerId="Windows Live" clId="Web-{41E08994-3BD3-40A6-A6FA-6876050B490E}" dt="2023-10-20T10:11:10.053" v="874"/>
          <ac:spMkLst>
            <pc:docMk/>
            <pc:sldMk cId="0" sldId="275"/>
            <ac:spMk id="6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11:10.053" v="875"/>
          <ac:spMkLst>
            <pc:docMk/>
            <pc:sldMk cId="0" sldId="275"/>
            <ac:spMk id="7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11:47.913" v="890" actId="20577"/>
          <ac:spMkLst>
            <pc:docMk/>
            <pc:sldMk cId="0" sldId="275"/>
            <ac:spMk id="8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12:36.930" v="905" actId="1076"/>
          <ac:spMkLst>
            <pc:docMk/>
            <pc:sldMk cId="0" sldId="275"/>
            <ac:spMk id="9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12:27.555" v="903" actId="1076"/>
          <ac:spMkLst>
            <pc:docMk/>
            <pc:sldMk cId="0" sldId="275"/>
            <ac:spMk id="10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12:32.696" v="904" actId="1076"/>
          <ac:spMkLst>
            <pc:docMk/>
            <pc:sldMk cId="0" sldId="275"/>
            <ac:spMk id="11" creationId="{00000000-0000-0000-0000-000000000000}"/>
          </ac:spMkLst>
        </pc:spChg>
      </pc:sldChg>
      <pc:sldChg chg="addSp delSp modSp">
        <pc:chgData name="Phạm Hữu Đoàn" userId="220dc57f25980643" providerId="Windows Live" clId="Web-{41E08994-3BD3-40A6-A6FA-6876050B490E}" dt="2023-10-20T10:16:01.749" v="1017" actId="1076"/>
        <pc:sldMkLst>
          <pc:docMk/>
          <pc:sldMk cId="0" sldId="276"/>
        </pc:sldMkLst>
        <pc:spChg chg="del">
          <ac:chgData name="Phạm Hữu Đoàn" userId="220dc57f25980643" providerId="Windows Live" clId="Web-{41E08994-3BD3-40A6-A6FA-6876050B490E}" dt="2023-10-20T10:13:49.964" v="909"/>
          <ac:spMkLst>
            <pc:docMk/>
            <pc:sldMk cId="0" sldId="276"/>
            <ac:spMk id="2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13:03.650" v="906" actId="1076"/>
          <ac:spMkLst>
            <pc:docMk/>
            <pc:sldMk cId="0" sldId="276"/>
            <ac:spMk id="4" creationId="{00000000-0000-0000-0000-000000000000}"/>
          </ac:spMkLst>
        </pc:spChg>
        <pc:spChg chg="add mod">
          <ac:chgData name="Phạm Hữu Đoàn" userId="220dc57f25980643" providerId="Windows Live" clId="Web-{41E08994-3BD3-40A6-A6FA-6876050B490E}" dt="2023-10-20T10:15:45.796" v="1015"/>
          <ac:spMkLst>
            <pc:docMk/>
            <pc:sldMk cId="0" sldId="276"/>
            <ac:spMk id="6" creationId="{E1981AE8-49DD-7ADE-241B-BA6D347216B6}"/>
          </ac:spMkLst>
        </pc:spChg>
        <pc:spChg chg="add mod">
          <ac:chgData name="Phạm Hữu Đoàn" userId="220dc57f25980643" providerId="Windows Live" clId="Web-{41E08994-3BD3-40A6-A6FA-6876050B490E}" dt="2023-10-20T10:16:01.749" v="1017" actId="1076"/>
          <ac:spMkLst>
            <pc:docMk/>
            <pc:sldMk cId="0" sldId="276"/>
            <ac:spMk id="7" creationId="{C6526F20-62B2-2A00-060E-E89E4BE868AF}"/>
          </ac:spMkLst>
        </pc:spChg>
        <pc:picChg chg="mod">
          <ac:chgData name="Phạm Hữu Đoàn" userId="220dc57f25980643" providerId="Windows Live" clId="Web-{41E08994-3BD3-40A6-A6FA-6876050B490E}" dt="2023-10-20T10:14:05.636" v="913" actId="14100"/>
          <ac:picMkLst>
            <pc:docMk/>
            <pc:sldMk cId="0" sldId="276"/>
            <ac:picMk id="5" creationId="{00000000-0000-0000-0000-000000000000}"/>
          </ac:picMkLst>
        </pc:picChg>
      </pc:sldChg>
      <pc:sldChg chg="modSp">
        <pc:chgData name="Phạm Hữu Đoàn" userId="220dc57f25980643" providerId="Windows Live" clId="Web-{41E08994-3BD3-40A6-A6FA-6876050B490E}" dt="2023-10-20T10:16:34.766" v="1023" actId="14100"/>
        <pc:sldMkLst>
          <pc:docMk/>
          <pc:sldMk cId="0" sldId="277"/>
        </pc:sldMkLst>
        <pc:spChg chg="mod">
          <ac:chgData name="Phạm Hữu Đoàn" userId="220dc57f25980643" providerId="Windows Live" clId="Web-{41E08994-3BD3-40A6-A6FA-6876050B490E}" dt="2023-10-20T10:16:27.750" v="1021" actId="14100"/>
          <ac:spMkLst>
            <pc:docMk/>
            <pc:sldMk cId="0" sldId="277"/>
            <ac:spMk id="4" creationId="{00000000-0000-0000-0000-000000000000}"/>
          </ac:spMkLst>
        </pc:spChg>
        <pc:picChg chg="mod">
          <ac:chgData name="Phạm Hữu Đoàn" userId="220dc57f25980643" providerId="Windows Live" clId="Web-{41E08994-3BD3-40A6-A6FA-6876050B490E}" dt="2023-10-20T10:16:34.766" v="1023" actId="14100"/>
          <ac:picMkLst>
            <pc:docMk/>
            <pc:sldMk cId="0" sldId="277"/>
            <ac:picMk id="5" creationId="{00000000-0000-0000-0000-000000000000}"/>
          </ac:picMkLst>
        </pc:picChg>
      </pc:sldChg>
      <pc:sldChg chg="modSp ord">
        <pc:chgData name="Phạm Hữu Đoàn" userId="220dc57f25980643" providerId="Windows Live" clId="Web-{41E08994-3BD3-40A6-A6FA-6876050B490E}" dt="2023-10-20T10:23:17.122" v="1143" actId="20577"/>
        <pc:sldMkLst>
          <pc:docMk/>
          <pc:sldMk cId="0" sldId="278"/>
        </pc:sldMkLst>
        <pc:spChg chg="mod">
          <ac:chgData name="Phạm Hữu Đoàn" userId="220dc57f25980643" providerId="Windows Live" clId="Web-{41E08994-3BD3-40A6-A6FA-6876050B490E}" dt="2023-10-20T10:19:43.991" v="1085" actId="14100"/>
          <ac:spMkLst>
            <pc:docMk/>
            <pc:sldMk cId="0" sldId="278"/>
            <ac:spMk id="6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19:34.647" v="1075"/>
          <ac:spMkLst>
            <pc:docMk/>
            <pc:sldMk cId="0" sldId="278"/>
            <ac:spMk id="7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19:52.444" v="1086" actId="14100"/>
          <ac:spMkLst>
            <pc:docMk/>
            <pc:sldMk cId="0" sldId="278"/>
            <ac:spMk id="8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23:17.122" v="1143" actId="20577"/>
          <ac:spMkLst>
            <pc:docMk/>
            <pc:sldMk cId="0" sldId="278"/>
            <ac:spMk id="9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20:52.962" v="1105" actId="20577"/>
          <ac:spMkLst>
            <pc:docMk/>
            <pc:sldMk cId="0" sldId="278"/>
            <ac:spMk id="10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20:55.259" v="1108" actId="20577"/>
          <ac:spMkLst>
            <pc:docMk/>
            <pc:sldMk cId="0" sldId="278"/>
            <ac:spMk id="11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21:04.462" v="1111" actId="14100"/>
          <ac:spMkLst>
            <pc:docMk/>
            <pc:sldMk cId="0" sldId="278"/>
            <ac:spMk id="12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21:30.478" v="1118" actId="14100"/>
          <ac:spMkLst>
            <pc:docMk/>
            <pc:sldMk cId="0" sldId="278"/>
            <ac:spMk id="13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23:13.763" v="1141" actId="20577"/>
          <ac:spMkLst>
            <pc:docMk/>
            <pc:sldMk cId="0" sldId="278"/>
            <ac:spMk id="14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22:36.746" v="1132" actId="20577"/>
          <ac:spMkLst>
            <pc:docMk/>
            <pc:sldMk cId="0" sldId="278"/>
            <ac:spMk id="15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22:42.715" v="1135" actId="20577"/>
          <ac:spMkLst>
            <pc:docMk/>
            <pc:sldMk cId="0" sldId="278"/>
            <ac:spMk id="16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23:08.794" v="1138" actId="20577"/>
          <ac:spMkLst>
            <pc:docMk/>
            <pc:sldMk cId="0" sldId="278"/>
            <ac:spMk id="17" creationId="{00000000-0000-0000-0000-000000000000}"/>
          </ac:spMkLst>
        </pc:spChg>
      </pc:sldChg>
      <pc:sldChg chg="addSp delSp modSp">
        <pc:chgData name="Phạm Hữu Đoàn" userId="220dc57f25980643" providerId="Windows Live" clId="Web-{41E08994-3BD3-40A6-A6FA-6876050B490E}" dt="2023-10-20T10:29:42.385" v="1392" actId="14100"/>
        <pc:sldMkLst>
          <pc:docMk/>
          <pc:sldMk cId="0" sldId="279"/>
        </pc:sldMkLst>
        <pc:spChg chg="del">
          <ac:chgData name="Phạm Hữu Đoàn" userId="220dc57f25980643" providerId="Windows Live" clId="Web-{41E08994-3BD3-40A6-A6FA-6876050B490E}" dt="2023-10-20T10:28:48.680" v="1385"/>
          <ac:spMkLst>
            <pc:docMk/>
            <pc:sldMk cId="0" sldId="279"/>
            <ac:spMk id="2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23:26.560" v="1145"/>
          <ac:spMkLst>
            <pc:docMk/>
            <pc:sldMk cId="0" sldId="279"/>
            <ac:spMk id="4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0:23:31.576" v="1146"/>
          <ac:spMkLst>
            <pc:docMk/>
            <pc:sldMk cId="0" sldId="279"/>
            <ac:spMk id="5" creationId="{00000000-0000-0000-0000-000000000000}"/>
          </ac:spMkLst>
        </pc:spChg>
        <pc:spChg chg="del mod">
          <ac:chgData name="Phạm Hữu Đoàn" userId="220dc57f25980643" providerId="Windows Live" clId="Web-{41E08994-3BD3-40A6-A6FA-6876050B490E}" dt="2023-10-20T10:24:36.125" v="1252"/>
          <ac:spMkLst>
            <pc:docMk/>
            <pc:sldMk cId="0" sldId="279"/>
            <ac:spMk id="6" creationId="{00000000-0000-0000-0000-000000000000}"/>
          </ac:spMkLst>
        </pc:spChg>
        <pc:spChg chg="add mod">
          <ac:chgData name="Phạm Hữu Đoàn" userId="220dc57f25980643" providerId="Windows Live" clId="Web-{41E08994-3BD3-40A6-A6FA-6876050B490E}" dt="2023-10-20T10:29:35.822" v="1389" actId="20577"/>
          <ac:spMkLst>
            <pc:docMk/>
            <pc:sldMk cId="0" sldId="279"/>
            <ac:spMk id="8" creationId="{E601631E-799E-577A-4AA7-EE360327DEDC}"/>
          </ac:spMkLst>
        </pc:spChg>
        <pc:picChg chg="mod">
          <ac:chgData name="Phạm Hữu Đoàn" userId="220dc57f25980643" providerId="Windows Live" clId="Web-{41E08994-3BD3-40A6-A6FA-6876050B490E}" dt="2023-10-20T10:29:42.385" v="1392" actId="14100"/>
          <ac:picMkLst>
            <pc:docMk/>
            <pc:sldMk cId="0" sldId="279"/>
            <ac:picMk id="7" creationId="{00000000-0000-0000-0000-000000000000}"/>
          </ac:picMkLst>
        </pc:picChg>
      </pc:sldChg>
      <pc:sldChg chg="delSp modSp">
        <pc:chgData name="Phạm Hữu Đoàn" userId="220dc57f25980643" providerId="Windows Live" clId="Web-{41E08994-3BD3-40A6-A6FA-6876050B490E}" dt="2023-10-20T10:28:46.742" v="1384"/>
        <pc:sldMkLst>
          <pc:docMk/>
          <pc:sldMk cId="0" sldId="280"/>
        </pc:sldMkLst>
        <pc:spChg chg="del">
          <ac:chgData name="Phạm Hữu Đoàn" userId="220dc57f25980643" providerId="Windows Live" clId="Web-{41E08994-3BD3-40A6-A6FA-6876050B490E}" dt="2023-10-20T10:28:46.742" v="1384"/>
          <ac:spMkLst>
            <pc:docMk/>
            <pc:sldMk cId="0" sldId="280"/>
            <ac:spMk id="2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25:11.220" v="1262" actId="14100"/>
          <ac:spMkLst>
            <pc:docMk/>
            <pc:sldMk cId="0" sldId="280"/>
            <ac:spMk id="4" creationId="{00000000-0000-0000-0000-000000000000}"/>
          </ac:spMkLst>
        </pc:spChg>
        <pc:picChg chg="mod">
          <ac:chgData name="Phạm Hữu Đoàn" userId="220dc57f25980643" providerId="Windows Live" clId="Web-{41E08994-3BD3-40A6-A6FA-6876050B490E}" dt="2023-10-20T10:25:18.142" v="1264" actId="14100"/>
          <ac:picMkLst>
            <pc:docMk/>
            <pc:sldMk cId="0" sldId="280"/>
            <ac:picMk id="5" creationId="{00000000-0000-0000-0000-000000000000}"/>
          </ac:picMkLst>
        </pc:picChg>
      </pc:sldChg>
      <pc:sldChg chg="addSp delSp modSp">
        <pc:chgData name="Phạm Hữu Đoàn" userId="220dc57f25980643" providerId="Windows Live" clId="Web-{41E08994-3BD3-40A6-A6FA-6876050B490E}" dt="2023-10-20T10:28:43.008" v="1383"/>
        <pc:sldMkLst>
          <pc:docMk/>
          <pc:sldMk cId="0" sldId="281"/>
        </pc:sldMkLst>
        <pc:spChg chg="del">
          <ac:chgData name="Phạm Hữu Đoàn" userId="220dc57f25980643" providerId="Windows Live" clId="Web-{41E08994-3BD3-40A6-A6FA-6876050B490E}" dt="2023-10-20T10:28:43.008" v="1383"/>
          <ac:spMkLst>
            <pc:docMk/>
            <pc:sldMk cId="0" sldId="281"/>
            <ac:spMk id="2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26:10.378" v="1349" actId="14100"/>
          <ac:spMkLst>
            <pc:docMk/>
            <pc:sldMk cId="0" sldId="281"/>
            <ac:spMk id="4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0:25:49.143" v="1341"/>
          <ac:spMkLst>
            <pc:docMk/>
            <pc:sldMk cId="0" sldId="281"/>
            <ac:spMk id="5" creationId="{00000000-0000-0000-0000-000000000000}"/>
          </ac:spMkLst>
        </pc:spChg>
        <pc:spChg chg="add mod">
          <ac:chgData name="Phạm Hữu Đoàn" userId="220dc57f25980643" providerId="Windows Live" clId="Web-{41E08994-3BD3-40A6-A6FA-6876050B490E}" dt="2023-10-20T10:26:22.363" v="1353" actId="1076"/>
          <ac:spMkLst>
            <pc:docMk/>
            <pc:sldMk cId="0" sldId="281"/>
            <ac:spMk id="7" creationId="{0C779F32-D7EB-B0CD-A46F-2515C2211FBC}"/>
          </ac:spMkLst>
        </pc:spChg>
        <pc:picChg chg="mod">
          <ac:chgData name="Phạm Hữu Đoàn" userId="220dc57f25980643" providerId="Windows Live" clId="Web-{41E08994-3BD3-40A6-A6FA-6876050B490E}" dt="2023-10-20T10:26:16.316" v="1352" actId="14100"/>
          <ac:picMkLst>
            <pc:docMk/>
            <pc:sldMk cId="0" sldId="281"/>
            <ac:picMk id="6" creationId="{00000000-0000-0000-0000-000000000000}"/>
          </ac:picMkLst>
        </pc:picChg>
      </pc:sldChg>
      <pc:sldChg chg="delSp modSp">
        <pc:chgData name="Phạm Hữu Đoàn" userId="220dc57f25980643" providerId="Windows Live" clId="Web-{41E08994-3BD3-40A6-A6FA-6876050B490E}" dt="2023-10-20T10:28:41.789" v="1382"/>
        <pc:sldMkLst>
          <pc:docMk/>
          <pc:sldMk cId="0" sldId="282"/>
        </pc:sldMkLst>
        <pc:spChg chg="del">
          <ac:chgData name="Phạm Hữu Đoàn" userId="220dc57f25980643" providerId="Windows Live" clId="Web-{41E08994-3BD3-40A6-A6FA-6876050B490E}" dt="2023-10-20T10:28:41.789" v="1382"/>
          <ac:spMkLst>
            <pc:docMk/>
            <pc:sldMk cId="0" sldId="282"/>
            <ac:spMk id="2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26:30.941" v="1355"/>
          <ac:spMkLst>
            <pc:docMk/>
            <pc:sldMk cId="0" sldId="282"/>
            <ac:spMk id="4" creationId="{00000000-0000-0000-0000-000000000000}"/>
          </ac:spMkLst>
        </pc:spChg>
        <pc:picChg chg="mod">
          <ac:chgData name="Phạm Hữu Đoàn" userId="220dc57f25980643" providerId="Windows Live" clId="Web-{41E08994-3BD3-40A6-A6FA-6876050B490E}" dt="2023-10-20T10:26:36.582" v="1357" actId="14100"/>
          <ac:picMkLst>
            <pc:docMk/>
            <pc:sldMk cId="0" sldId="282"/>
            <ac:picMk id="5" creationId="{00000000-0000-0000-0000-000000000000}"/>
          </ac:picMkLst>
        </pc:picChg>
      </pc:sldChg>
      <pc:sldChg chg="modSp del">
        <pc:chgData name="Phạm Hữu Đoàn" userId="220dc57f25980643" providerId="Windows Live" clId="Web-{41E08994-3BD3-40A6-A6FA-6876050B490E}" dt="2023-10-20T10:27:05.395" v="1360"/>
        <pc:sldMkLst>
          <pc:docMk/>
          <pc:sldMk cId="0" sldId="283"/>
        </pc:sldMkLst>
        <pc:spChg chg="mod">
          <ac:chgData name="Phạm Hữu Đoàn" userId="220dc57f25980643" providerId="Windows Live" clId="Web-{41E08994-3BD3-40A6-A6FA-6876050B490E}" dt="2023-10-20T10:26:54.926" v="1359"/>
          <ac:spMkLst>
            <pc:docMk/>
            <pc:sldMk cId="0" sldId="283"/>
            <ac:spMk id="6" creationId="{00000000-0000-0000-0000-000000000000}"/>
          </ac:spMkLst>
        </pc:spChg>
      </pc:sldChg>
      <pc:sldChg chg="del">
        <pc:chgData name="Phạm Hữu Đoàn" userId="220dc57f25980643" providerId="Windows Live" clId="Web-{41E08994-3BD3-40A6-A6FA-6876050B490E}" dt="2023-10-20T10:27:11.380" v="1361"/>
        <pc:sldMkLst>
          <pc:docMk/>
          <pc:sldMk cId="0" sldId="284"/>
        </pc:sldMkLst>
      </pc:sldChg>
      <pc:sldChg chg="addSp delSp modSp">
        <pc:chgData name="Phạm Hữu Đoàn" userId="220dc57f25980643" providerId="Windows Live" clId="Web-{41E08994-3BD3-40A6-A6FA-6876050B490E}" dt="2023-10-20T10:40:15.436" v="2491" actId="20577"/>
        <pc:sldMkLst>
          <pc:docMk/>
          <pc:sldMk cId="0" sldId="285"/>
        </pc:sldMkLst>
        <pc:spChg chg="mod">
          <ac:chgData name="Phạm Hữu Đoàn" userId="220dc57f25980643" providerId="Windows Live" clId="Web-{41E08994-3BD3-40A6-A6FA-6876050B490E}" dt="2023-10-20T10:27:38.162" v="1366" actId="14100"/>
          <ac:spMkLst>
            <pc:docMk/>
            <pc:sldMk cId="0" sldId="285"/>
            <ac:spMk id="6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28:14.179" v="1373" actId="14100"/>
          <ac:spMkLst>
            <pc:docMk/>
            <pc:sldMk cId="0" sldId="285"/>
            <ac:spMk id="7" creationId="{00000000-0000-0000-0000-000000000000}"/>
          </ac:spMkLst>
        </pc:spChg>
        <pc:spChg chg="add del mod">
          <ac:chgData name="Phạm Hữu Đoàn" userId="220dc57f25980643" providerId="Windows Live" clId="Web-{41E08994-3BD3-40A6-A6FA-6876050B490E}" dt="2023-10-20T10:40:15.436" v="2491" actId="20577"/>
          <ac:spMkLst>
            <pc:docMk/>
            <pc:sldMk cId="0" sldId="285"/>
            <ac:spMk id="8" creationId="{00000000-0000-0000-0000-000000000000}"/>
          </ac:spMkLst>
        </pc:spChg>
        <pc:spChg chg="del mod">
          <ac:chgData name="Phạm Hữu Đoàn" userId="220dc57f25980643" providerId="Windows Live" clId="Web-{41E08994-3BD3-40A6-A6FA-6876050B490E}" dt="2023-10-20T10:40:07.998" v="2489"/>
          <ac:spMkLst>
            <pc:docMk/>
            <pc:sldMk cId="0" sldId="285"/>
            <ac:spMk id="9" creationId="{00000000-0000-0000-0000-000000000000}"/>
          </ac:spMkLst>
        </pc:spChg>
      </pc:sldChg>
      <pc:sldChg chg="addSp delSp modSp">
        <pc:chgData name="Phạm Hữu Đoàn" userId="220dc57f25980643" providerId="Windows Live" clId="Web-{41E08994-3BD3-40A6-A6FA-6876050B490E}" dt="2023-10-20T10:31:52.373" v="1410" actId="14100"/>
        <pc:sldMkLst>
          <pc:docMk/>
          <pc:sldMk cId="0" sldId="286"/>
        </pc:sldMkLst>
        <pc:spChg chg="del">
          <ac:chgData name="Phạm Hữu Đoàn" userId="220dc57f25980643" providerId="Windows Live" clId="Web-{41E08994-3BD3-40A6-A6FA-6876050B490E}" dt="2023-10-20T10:28:40.039" v="1381"/>
          <ac:spMkLst>
            <pc:docMk/>
            <pc:sldMk cId="0" sldId="286"/>
            <ac:spMk id="2" creationId="{00000000-0000-0000-0000-000000000000}"/>
          </ac:spMkLst>
        </pc:spChg>
        <pc:spChg chg="add mod ord">
          <ac:chgData name="Phạm Hữu Đoàn" userId="220dc57f25980643" providerId="Windows Live" clId="Web-{41E08994-3BD3-40A6-A6FA-6876050B490E}" dt="2023-10-20T10:31:30.060" v="1404"/>
          <ac:spMkLst>
            <pc:docMk/>
            <pc:sldMk cId="0" sldId="286"/>
            <ac:spMk id="3" creationId="{914315CA-47E0-5F96-E1F9-D6E1FE16A6A6}"/>
          </ac:spMkLst>
        </pc:spChg>
        <pc:spChg chg="mod">
          <ac:chgData name="Phạm Hữu Đoàn" userId="220dc57f25980643" providerId="Windows Live" clId="Web-{41E08994-3BD3-40A6-A6FA-6876050B490E}" dt="2023-10-20T10:28:27.101" v="1377"/>
          <ac:spMkLst>
            <pc:docMk/>
            <pc:sldMk cId="0" sldId="286"/>
            <ac:spMk id="4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28:36.757" v="1380" actId="14100"/>
          <ac:spMkLst>
            <pc:docMk/>
            <pc:sldMk cId="0" sldId="286"/>
            <ac:spMk id="5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30:58.387" v="1398" actId="14100"/>
          <ac:spMkLst>
            <pc:docMk/>
            <pc:sldMk cId="0" sldId="286"/>
            <ac:spMk id="6" creationId="{00000000-0000-0000-0000-000000000000}"/>
          </ac:spMkLst>
        </pc:spChg>
        <pc:picChg chg="mod">
          <ac:chgData name="Phạm Hữu Đoàn" userId="220dc57f25980643" providerId="Windows Live" clId="Web-{41E08994-3BD3-40A6-A6FA-6876050B490E}" dt="2023-10-20T10:30:50.715" v="1396" actId="14100"/>
          <ac:picMkLst>
            <pc:docMk/>
            <pc:sldMk cId="0" sldId="286"/>
            <ac:picMk id="7" creationId="{00000000-0000-0000-0000-000000000000}"/>
          </ac:picMkLst>
        </pc:picChg>
        <pc:picChg chg="mod">
          <ac:chgData name="Phạm Hữu Đoàn" userId="220dc57f25980643" providerId="Windows Live" clId="Web-{41E08994-3BD3-40A6-A6FA-6876050B490E}" dt="2023-10-20T10:31:16.637" v="1401" actId="1076"/>
          <ac:picMkLst>
            <pc:docMk/>
            <pc:sldMk cId="0" sldId="286"/>
            <ac:picMk id="8" creationId="{00000000-0000-0000-0000-000000000000}"/>
          </ac:picMkLst>
        </pc:picChg>
        <pc:picChg chg="mod">
          <ac:chgData name="Phạm Hữu Đoàn" userId="220dc57f25980643" providerId="Windows Live" clId="Web-{41E08994-3BD3-40A6-A6FA-6876050B490E}" dt="2023-10-20T10:31:48.920" v="1409" actId="14100"/>
          <ac:picMkLst>
            <pc:docMk/>
            <pc:sldMk cId="0" sldId="286"/>
            <ac:picMk id="9" creationId="{00000000-0000-0000-0000-000000000000}"/>
          </ac:picMkLst>
        </pc:picChg>
        <pc:picChg chg="mod">
          <ac:chgData name="Phạm Hữu Đoàn" userId="220dc57f25980643" providerId="Windows Live" clId="Web-{41E08994-3BD3-40A6-A6FA-6876050B490E}" dt="2023-10-20T10:31:52.373" v="1410" actId="14100"/>
          <ac:picMkLst>
            <pc:docMk/>
            <pc:sldMk cId="0" sldId="286"/>
            <ac:picMk id="10" creationId="{00000000-0000-0000-0000-000000000000}"/>
          </ac:picMkLst>
        </pc:picChg>
      </pc:sldChg>
      <pc:sldChg chg="delSp modSp add del">
        <pc:chgData name="Phạm Hữu Đoàn" userId="220dc57f25980643" providerId="Windows Live" clId="Web-{41E08994-3BD3-40A6-A6FA-6876050B490E}" dt="2023-10-20T10:33:41.298" v="1432" actId="14100"/>
        <pc:sldMkLst>
          <pc:docMk/>
          <pc:sldMk cId="0" sldId="287"/>
        </pc:sldMkLst>
        <pc:spChg chg="del">
          <ac:chgData name="Phạm Hữu Đoàn" userId="220dc57f25980643" providerId="Windows Live" clId="Web-{41E08994-3BD3-40A6-A6FA-6876050B490E}" dt="2023-10-20T10:32:42.781" v="1418"/>
          <ac:spMkLst>
            <pc:docMk/>
            <pc:sldMk cId="0" sldId="287"/>
            <ac:spMk id="2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32:23.905" v="1412"/>
          <ac:spMkLst>
            <pc:docMk/>
            <pc:sldMk cId="0" sldId="287"/>
            <ac:spMk id="4" creationId="{00000000-0000-0000-0000-000000000000}"/>
          </ac:spMkLst>
        </pc:spChg>
        <pc:spChg chg="del mod">
          <ac:chgData name="Phạm Hữu Đoàn" userId="220dc57f25980643" providerId="Windows Live" clId="Web-{41E08994-3BD3-40A6-A6FA-6876050B490E}" dt="2023-10-20T10:32:40.578" v="1417"/>
          <ac:spMkLst>
            <pc:docMk/>
            <pc:sldMk cId="0" sldId="287"/>
            <ac:spMk id="5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33:41.298" v="1432" actId="14100"/>
          <ac:spMkLst>
            <pc:docMk/>
            <pc:sldMk cId="0" sldId="287"/>
            <ac:spMk id="6" creationId="{00000000-0000-0000-0000-000000000000}"/>
          </ac:spMkLst>
        </pc:spChg>
        <pc:picChg chg="mod">
          <ac:chgData name="Phạm Hữu Đoàn" userId="220dc57f25980643" providerId="Windows Live" clId="Web-{41E08994-3BD3-40A6-A6FA-6876050B490E}" dt="2023-10-20T10:33:01.235" v="1422" actId="14100"/>
          <ac:picMkLst>
            <pc:docMk/>
            <pc:sldMk cId="0" sldId="287"/>
            <ac:picMk id="7" creationId="{00000000-0000-0000-0000-000000000000}"/>
          </ac:picMkLst>
        </pc:picChg>
        <pc:picChg chg="mod">
          <ac:chgData name="Phạm Hữu Đoàn" userId="220dc57f25980643" providerId="Windows Live" clId="Web-{41E08994-3BD3-40A6-A6FA-6876050B490E}" dt="2023-10-20T10:33:21.407" v="1427" actId="14100"/>
          <ac:picMkLst>
            <pc:docMk/>
            <pc:sldMk cId="0" sldId="287"/>
            <ac:picMk id="8" creationId="{00000000-0000-0000-0000-000000000000}"/>
          </ac:picMkLst>
        </pc:picChg>
        <pc:picChg chg="mod">
          <ac:chgData name="Phạm Hữu Đoàn" userId="220dc57f25980643" providerId="Windows Live" clId="Web-{41E08994-3BD3-40A6-A6FA-6876050B490E}" dt="2023-10-20T10:33:35.814" v="1431" actId="14100"/>
          <ac:picMkLst>
            <pc:docMk/>
            <pc:sldMk cId="0" sldId="287"/>
            <ac:picMk id="9" creationId="{00000000-0000-0000-0000-000000000000}"/>
          </ac:picMkLst>
        </pc:picChg>
        <pc:picChg chg="mod">
          <ac:chgData name="Phạm Hữu Đoàn" userId="220dc57f25980643" providerId="Windows Live" clId="Web-{41E08994-3BD3-40A6-A6FA-6876050B490E}" dt="2023-10-20T10:33:32.298" v="1430" actId="14100"/>
          <ac:picMkLst>
            <pc:docMk/>
            <pc:sldMk cId="0" sldId="287"/>
            <ac:picMk id="10" creationId="{00000000-0000-0000-0000-000000000000}"/>
          </ac:picMkLst>
        </pc:picChg>
      </pc:sldChg>
      <pc:sldChg chg="addSp delSp modSp del">
        <pc:chgData name="Phạm Hữu Đoàn" userId="220dc57f25980643" providerId="Windows Live" clId="Web-{41E08994-3BD3-40A6-A6FA-6876050B490E}" dt="2023-10-20T10:39:53.091" v="2483"/>
        <pc:sldMkLst>
          <pc:docMk/>
          <pc:sldMk cId="0" sldId="288"/>
        </pc:sldMkLst>
        <pc:spChg chg="mod">
          <ac:chgData name="Phạm Hữu Đoàn" userId="220dc57f25980643" providerId="Windows Live" clId="Web-{41E08994-3BD3-40A6-A6FA-6876050B490E}" dt="2023-10-20T10:34:07.893" v="1434"/>
          <ac:spMkLst>
            <pc:docMk/>
            <pc:sldMk cId="0" sldId="288"/>
            <ac:spMk id="6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34:33.972" v="1441" actId="14100"/>
          <ac:spMkLst>
            <pc:docMk/>
            <pc:sldMk cId="0" sldId="288"/>
            <ac:spMk id="7" creationId="{00000000-0000-0000-0000-000000000000}"/>
          </ac:spMkLst>
        </pc:spChg>
        <pc:spChg chg="del mod">
          <ac:chgData name="Phạm Hữu Đoàn" userId="220dc57f25980643" providerId="Windows Live" clId="Web-{41E08994-3BD3-40A6-A6FA-6876050B490E}" dt="2023-10-20T10:38:32.026" v="2459"/>
          <ac:spMkLst>
            <pc:docMk/>
            <pc:sldMk cId="0" sldId="288"/>
            <ac:spMk id="8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0:38:29.479" v="2458"/>
          <ac:spMkLst>
            <pc:docMk/>
            <pc:sldMk cId="0" sldId="288"/>
            <ac:spMk id="9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0:38:34.886" v="2461"/>
          <ac:spMkLst>
            <pc:docMk/>
            <pc:sldMk cId="0" sldId="288"/>
            <ac:spMk id="10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0:38:34.339" v="2460"/>
          <ac:spMkLst>
            <pc:docMk/>
            <pc:sldMk cId="0" sldId="288"/>
            <ac:spMk id="11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0:38:37.479" v="2463"/>
          <ac:spMkLst>
            <pc:docMk/>
            <pc:sldMk cId="0" sldId="288"/>
            <ac:spMk id="12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0:38:36.933" v="2462"/>
          <ac:spMkLst>
            <pc:docMk/>
            <pc:sldMk cId="0" sldId="288"/>
            <ac:spMk id="13" creationId="{00000000-0000-0000-0000-000000000000}"/>
          </ac:spMkLst>
        </pc:spChg>
        <pc:graphicFrameChg chg="add del mod modGraphic">
          <ac:chgData name="Phạm Hữu Đoàn" userId="220dc57f25980643" providerId="Windows Live" clId="Web-{41E08994-3BD3-40A6-A6FA-6876050B490E}" dt="2023-10-20T10:39:51.966" v="2482"/>
          <ac:graphicFrameMkLst>
            <pc:docMk/>
            <pc:sldMk cId="0" sldId="288"/>
            <ac:graphicFrameMk id="5" creationId="{38F53F70-2E14-7B08-4F60-5A1BBAD24188}"/>
          </ac:graphicFrameMkLst>
        </pc:graphicFrameChg>
      </pc:sldChg>
      <pc:sldChg chg="addSp delSp modSp">
        <pc:chgData name="Phạm Hữu Đoàn" userId="220dc57f25980643" providerId="Windows Live" clId="Web-{41E08994-3BD3-40A6-A6FA-6876050B490E}" dt="2023-10-20T10:50:52.831" v="4741"/>
        <pc:sldMkLst>
          <pc:docMk/>
          <pc:sldMk cId="0" sldId="289"/>
        </pc:sldMkLst>
        <pc:spChg chg="mod">
          <ac:chgData name="Phạm Hữu Đoàn" userId="220dc57f25980643" providerId="Windows Live" clId="Web-{41E08994-3BD3-40A6-A6FA-6876050B490E}" dt="2023-10-20T10:40:32.858" v="2496" actId="14100"/>
          <ac:spMkLst>
            <pc:docMk/>
            <pc:sldMk cId="0" sldId="289"/>
            <ac:spMk id="6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0:42:57.753" v="3317"/>
          <ac:spMkLst>
            <pc:docMk/>
            <pc:sldMk cId="0" sldId="289"/>
            <ac:spMk id="7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0:42:57.253" v="3316"/>
          <ac:spMkLst>
            <pc:docMk/>
            <pc:sldMk cId="0" sldId="289"/>
            <ac:spMk id="8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0:45:14.664" v="4043"/>
          <ac:spMkLst>
            <pc:docMk/>
            <pc:sldMk cId="0" sldId="289"/>
            <ac:spMk id="9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0:42:56.284" v="3315"/>
          <ac:spMkLst>
            <pc:docMk/>
            <pc:sldMk cId="0" sldId="289"/>
            <ac:spMk id="10" creationId="{00000000-0000-0000-0000-000000000000}"/>
          </ac:spMkLst>
        </pc:spChg>
        <pc:spChg chg="del mod">
          <ac:chgData name="Phạm Hữu Đoàn" userId="220dc57f25980643" providerId="Windows Live" clId="Web-{41E08994-3BD3-40A6-A6FA-6876050B490E}" dt="2023-10-20T10:45:13.351" v="4042"/>
          <ac:spMkLst>
            <pc:docMk/>
            <pc:sldMk cId="0" sldId="289"/>
            <ac:spMk id="11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0:45:21.523" v="4046"/>
          <ac:spMkLst>
            <pc:docMk/>
            <pc:sldMk cId="0" sldId="289"/>
            <ac:spMk id="12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0:45:21.101" v="4045"/>
          <ac:spMkLst>
            <pc:docMk/>
            <pc:sldMk cId="0" sldId="289"/>
            <ac:spMk id="13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0:45:23.430" v="4047"/>
          <ac:spMkLst>
            <pc:docMk/>
            <pc:sldMk cId="0" sldId="289"/>
            <ac:spMk id="14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0:48:44.952" v="4596"/>
          <ac:spMkLst>
            <pc:docMk/>
            <pc:sldMk cId="0" sldId="289"/>
            <ac:spMk id="15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0:48:46.233" v="4597"/>
          <ac:spMkLst>
            <pc:docMk/>
            <pc:sldMk cId="0" sldId="289"/>
            <ac:spMk id="16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0:48:32.842" v="4589"/>
          <ac:spMkLst>
            <pc:docMk/>
            <pc:sldMk cId="0" sldId="289"/>
            <ac:spMk id="17" creationId="{00000000-0000-0000-0000-000000000000}"/>
          </ac:spMkLst>
        </pc:spChg>
        <pc:spChg chg="del mod">
          <ac:chgData name="Phạm Hữu Đoàn" userId="220dc57f25980643" providerId="Windows Live" clId="Web-{41E08994-3BD3-40A6-A6FA-6876050B490E}" dt="2023-10-20T10:48:35.998" v="4591"/>
          <ac:spMkLst>
            <pc:docMk/>
            <pc:sldMk cId="0" sldId="289"/>
            <ac:spMk id="18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0:48:40.092" v="4594"/>
          <ac:spMkLst>
            <pc:docMk/>
            <pc:sldMk cId="0" sldId="289"/>
            <ac:spMk id="19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0:48:36.654" v="4592"/>
          <ac:spMkLst>
            <pc:docMk/>
            <pc:sldMk cId="0" sldId="289"/>
            <ac:spMk id="20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0:48:37.733" v="4593"/>
          <ac:spMkLst>
            <pc:docMk/>
            <pc:sldMk cId="0" sldId="289"/>
            <ac:spMk id="21" creationId="{00000000-0000-0000-0000-000000000000}"/>
          </ac:spMkLst>
        </pc:spChg>
        <pc:graphicFrameChg chg="add mod modGraphic">
          <ac:chgData name="Phạm Hữu Đoàn" userId="220dc57f25980643" providerId="Windows Live" clId="Web-{41E08994-3BD3-40A6-A6FA-6876050B490E}" dt="2023-10-20T10:50:52.831" v="4741"/>
          <ac:graphicFrameMkLst>
            <pc:docMk/>
            <pc:sldMk cId="0" sldId="289"/>
            <ac:graphicFrameMk id="5" creationId="{142D0D3E-9345-6B71-0096-1CF158C68D44}"/>
          </ac:graphicFrameMkLst>
        </pc:graphicFrameChg>
      </pc:sldChg>
      <pc:sldChg chg="modSp">
        <pc:chgData name="Phạm Hữu Đoàn" userId="220dc57f25980643" providerId="Windows Live" clId="Web-{41E08994-3BD3-40A6-A6FA-6876050B490E}" dt="2023-10-20T10:51:35.613" v="4752" actId="14100"/>
        <pc:sldMkLst>
          <pc:docMk/>
          <pc:sldMk cId="0" sldId="290"/>
        </pc:sldMkLst>
        <pc:spChg chg="mod">
          <ac:chgData name="Phạm Hữu Đoàn" userId="220dc57f25980643" providerId="Windows Live" clId="Web-{41E08994-3BD3-40A6-A6FA-6876050B490E}" dt="2023-10-20T10:51:07.566" v="4744" actId="14100"/>
          <ac:spMkLst>
            <pc:docMk/>
            <pc:sldMk cId="0" sldId="290"/>
            <ac:spMk id="6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51:33.613" v="4751" actId="14100"/>
          <ac:spMkLst>
            <pc:docMk/>
            <pc:sldMk cId="0" sldId="290"/>
            <ac:spMk id="7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51:35.613" v="4752" actId="14100"/>
          <ac:spMkLst>
            <pc:docMk/>
            <pc:sldMk cId="0" sldId="290"/>
            <ac:spMk id="8" creationId="{00000000-0000-0000-0000-000000000000}"/>
          </ac:spMkLst>
        </pc:spChg>
      </pc:sldChg>
      <pc:sldChg chg="addSp delSp modSp">
        <pc:chgData name="Phạm Hữu Đoàn" userId="220dc57f25980643" providerId="Windows Live" clId="Web-{41E08994-3BD3-40A6-A6FA-6876050B490E}" dt="2023-10-20T11:03:21.666" v="6826"/>
        <pc:sldMkLst>
          <pc:docMk/>
          <pc:sldMk cId="0" sldId="291"/>
        </pc:sldMkLst>
        <pc:spChg chg="mod">
          <ac:chgData name="Phạm Hữu Đoàn" userId="220dc57f25980643" providerId="Windows Live" clId="Web-{41E08994-3BD3-40A6-A6FA-6876050B490E}" dt="2023-10-20T10:52:11.146" v="4754"/>
          <ac:spMkLst>
            <pc:docMk/>
            <pc:sldMk cId="0" sldId="291"/>
            <ac:spMk id="6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0:52:21.443" v="4757"/>
          <ac:spMkLst>
            <pc:docMk/>
            <pc:sldMk cId="0" sldId="291"/>
            <ac:spMk id="7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1:02:21.790" v="6797"/>
          <ac:spMkLst>
            <pc:docMk/>
            <pc:sldMk cId="0" sldId="291"/>
            <ac:spMk id="8" creationId="{00000000-0000-0000-0000-000000000000}"/>
          </ac:spMkLst>
        </pc:spChg>
        <pc:spChg chg="del mod">
          <ac:chgData name="Phạm Hữu Đoàn" userId="220dc57f25980643" providerId="Windows Live" clId="Web-{41E08994-3BD3-40A6-A6FA-6876050B490E}" dt="2023-10-20T11:02:21.258" v="6796"/>
          <ac:spMkLst>
            <pc:docMk/>
            <pc:sldMk cId="0" sldId="291"/>
            <ac:spMk id="9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1:02:27.087" v="6798"/>
          <ac:spMkLst>
            <pc:docMk/>
            <pc:sldMk cId="0" sldId="291"/>
            <ac:spMk id="10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1:02:17.446" v="6794"/>
          <ac:spMkLst>
            <pc:docMk/>
            <pc:sldMk cId="0" sldId="291"/>
            <ac:spMk id="11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1:02:09.008" v="6792"/>
          <ac:spMkLst>
            <pc:docMk/>
            <pc:sldMk cId="0" sldId="291"/>
            <ac:spMk id="12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1:01:48.195" v="6707"/>
          <ac:spMkLst>
            <pc:docMk/>
            <pc:sldMk cId="0" sldId="291"/>
            <ac:spMk id="13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1:01:24.663" v="6592"/>
          <ac:spMkLst>
            <pc:docMk/>
            <pc:sldMk cId="0" sldId="291"/>
            <ac:spMk id="14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1:01:23.913" v="6591"/>
          <ac:spMkLst>
            <pc:docMk/>
            <pc:sldMk cId="0" sldId="291"/>
            <ac:spMk id="15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1:01:26.663" v="6593"/>
          <ac:spMkLst>
            <pc:docMk/>
            <pc:sldMk cId="0" sldId="291"/>
            <ac:spMk id="16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1:01:22.006" v="6590"/>
          <ac:spMkLst>
            <pc:docMk/>
            <pc:sldMk cId="0" sldId="291"/>
            <ac:spMk id="17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1:01:18.663" v="6589"/>
          <ac:spMkLst>
            <pc:docMk/>
            <pc:sldMk cId="0" sldId="291"/>
            <ac:spMk id="18" creationId="{00000000-0000-0000-0000-000000000000}"/>
          </ac:spMkLst>
        </pc:spChg>
        <pc:graphicFrameChg chg="add mod modGraphic">
          <ac:chgData name="Phạm Hữu Đoàn" userId="220dc57f25980643" providerId="Windows Live" clId="Web-{41E08994-3BD3-40A6-A6FA-6876050B490E}" dt="2023-10-20T11:03:21.666" v="6826"/>
          <ac:graphicFrameMkLst>
            <pc:docMk/>
            <pc:sldMk cId="0" sldId="291"/>
            <ac:graphicFrameMk id="5" creationId="{8DD815C0-0EDC-0F3F-2CEC-74DDCA38102D}"/>
          </ac:graphicFrameMkLst>
        </pc:graphicFrameChg>
      </pc:sldChg>
      <pc:sldChg chg="addSp delSp modSp">
        <pc:chgData name="Phạm Hữu Đoàn" userId="220dc57f25980643" providerId="Windows Live" clId="Web-{41E08994-3BD3-40A6-A6FA-6876050B490E}" dt="2023-10-20T11:08:12.738" v="7471" actId="14100"/>
        <pc:sldMkLst>
          <pc:docMk/>
          <pc:sldMk cId="0" sldId="292"/>
        </pc:sldMkLst>
        <pc:spChg chg="mod">
          <ac:chgData name="Phạm Hữu Đoàn" userId="220dc57f25980643" providerId="Windows Live" clId="Web-{41E08994-3BD3-40A6-A6FA-6876050B490E}" dt="2023-10-20T11:08:01.050" v="7466"/>
          <ac:spMkLst>
            <pc:docMk/>
            <pc:sldMk cId="0" sldId="292"/>
            <ac:spMk id="6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1:08:12.738" v="7471" actId="14100"/>
          <ac:spMkLst>
            <pc:docMk/>
            <pc:sldMk cId="0" sldId="292"/>
            <ac:spMk id="7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1:06:32.329" v="7438"/>
          <ac:spMkLst>
            <pc:docMk/>
            <pc:sldMk cId="0" sldId="292"/>
            <ac:spMk id="8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1:06:35.141" v="7440"/>
          <ac:spMkLst>
            <pc:docMk/>
            <pc:sldMk cId="0" sldId="292"/>
            <ac:spMk id="9" creationId="{00000000-0000-0000-0000-000000000000}"/>
          </ac:spMkLst>
        </pc:spChg>
        <pc:spChg chg="del mod">
          <ac:chgData name="Phạm Hữu Đoàn" userId="220dc57f25980643" providerId="Windows Live" clId="Web-{41E08994-3BD3-40A6-A6FA-6876050B490E}" dt="2023-10-20T11:06:37.423" v="7443"/>
          <ac:spMkLst>
            <pc:docMk/>
            <pc:sldMk cId="0" sldId="292"/>
            <ac:spMk id="10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1:06:27.532" v="7435"/>
          <ac:spMkLst>
            <pc:docMk/>
            <pc:sldMk cId="0" sldId="292"/>
            <ac:spMk id="11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1:06:31.719" v="7437"/>
          <ac:spMkLst>
            <pc:docMk/>
            <pc:sldMk cId="0" sldId="292"/>
            <ac:spMk id="12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1:06:24.657" v="7433"/>
          <ac:spMkLst>
            <pc:docMk/>
            <pc:sldMk cId="0" sldId="292"/>
            <ac:spMk id="13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1:06:23.860" v="7432"/>
          <ac:spMkLst>
            <pc:docMk/>
            <pc:sldMk cId="0" sldId="292"/>
            <ac:spMk id="14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1:06:25.953" v="7434"/>
          <ac:spMkLst>
            <pc:docMk/>
            <pc:sldMk cId="0" sldId="292"/>
            <ac:spMk id="15" creationId="{00000000-0000-0000-0000-000000000000}"/>
          </ac:spMkLst>
        </pc:spChg>
        <pc:spChg chg="del">
          <ac:chgData name="Phạm Hữu Đoàn" userId="220dc57f25980643" providerId="Windows Live" clId="Web-{41E08994-3BD3-40A6-A6FA-6876050B490E}" dt="2023-10-20T11:06:17.406" v="7429"/>
          <ac:spMkLst>
            <pc:docMk/>
            <pc:sldMk cId="0" sldId="292"/>
            <ac:spMk id="16" creationId="{00000000-0000-0000-0000-000000000000}"/>
          </ac:spMkLst>
        </pc:spChg>
        <pc:spChg chg="mod">
          <ac:chgData name="Phạm Hữu Đoàn" userId="220dc57f25980643" providerId="Windows Live" clId="Web-{41E08994-3BD3-40A6-A6FA-6876050B490E}" dt="2023-10-20T11:08:01.144" v="7468"/>
          <ac:spMkLst>
            <pc:docMk/>
            <pc:sldMk cId="0" sldId="292"/>
            <ac:spMk id="17" creationId="{00000000-0000-0000-0000-000000000000}"/>
          </ac:spMkLst>
        </pc:spChg>
        <pc:spChg chg="del mod">
          <ac:chgData name="Phạm Hữu Đoàn" userId="220dc57f25980643" providerId="Windows Live" clId="Web-{41E08994-3BD3-40A6-A6FA-6876050B490E}" dt="2023-10-20T11:07:27.674" v="7458"/>
          <ac:spMkLst>
            <pc:docMk/>
            <pc:sldMk cId="0" sldId="292"/>
            <ac:spMk id="18" creationId="{00000000-0000-0000-0000-000000000000}"/>
          </ac:spMkLst>
        </pc:spChg>
        <pc:graphicFrameChg chg="add mod modGraphic">
          <ac:chgData name="Phạm Hữu Đoàn" userId="220dc57f25980643" providerId="Windows Live" clId="Web-{41E08994-3BD3-40A6-A6FA-6876050B490E}" dt="2023-10-20T11:07:48.534" v="7465"/>
          <ac:graphicFrameMkLst>
            <pc:docMk/>
            <pc:sldMk cId="0" sldId="292"/>
            <ac:graphicFrameMk id="19" creationId="{F07CA8C7-AB6F-0641-85A4-E0A9ED3BBA9E}"/>
          </ac:graphicFrameMkLst>
        </pc:graphicFrameChg>
        <pc:picChg chg="add del">
          <ac:chgData name="Phạm Hữu Đoàn" userId="220dc57f25980643" providerId="Windows Live" clId="Web-{41E08994-3BD3-40A6-A6FA-6876050B490E}" dt="2023-10-20T11:06:21.125" v="7431"/>
          <ac:picMkLst>
            <pc:docMk/>
            <pc:sldMk cId="0" sldId="292"/>
            <ac:picMk id="4" creationId="{00000000-0000-0000-0000-000000000000}"/>
          </ac:picMkLst>
        </pc:picChg>
      </pc:sldChg>
    </pc:docChg>
  </pc:docChgLst>
  <pc:docChgLst>
    <pc:chgData name="Phạm Hữu Đoàn" userId="220dc57f25980643" providerId="Windows Live" clId="Web-{3DDE4CD1-E011-4CD2-8445-39D8CD1A4701}"/>
    <pc:docChg chg="modSld">
      <pc:chgData name="Phạm Hữu Đoàn" userId="220dc57f25980643" providerId="Windows Live" clId="Web-{3DDE4CD1-E011-4CD2-8445-39D8CD1A4701}" dt="2023-10-16T19:51:02.688" v="73"/>
      <pc:docMkLst>
        <pc:docMk/>
      </pc:docMkLst>
      <pc:sldChg chg="addSp delSp modSp">
        <pc:chgData name="Phạm Hữu Đoàn" userId="220dc57f25980643" providerId="Windows Live" clId="Web-{3DDE4CD1-E011-4CD2-8445-39D8CD1A4701}" dt="2023-10-16T19:51:02.688" v="73"/>
        <pc:sldMkLst>
          <pc:docMk/>
          <pc:sldMk cId="0" sldId="260"/>
        </pc:sldMkLst>
        <pc:spChg chg="add del mod">
          <ac:chgData name="Phạm Hữu Đoàn" userId="220dc57f25980643" providerId="Windows Live" clId="Web-{3DDE4CD1-E011-4CD2-8445-39D8CD1A4701}" dt="2023-10-16T17:53:11.356" v="60"/>
          <ac:spMkLst>
            <pc:docMk/>
            <pc:sldMk cId="0" sldId="260"/>
            <ac:spMk id="3" creationId="{19854239-31B1-0967-7322-2F63C3453A1A}"/>
          </ac:spMkLst>
        </pc:spChg>
        <pc:spChg chg="del mod">
          <ac:chgData name="Phạm Hữu Đoàn" userId="220dc57f25980643" providerId="Windows Live" clId="Web-{3DDE4CD1-E011-4CD2-8445-39D8CD1A4701}" dt="2023-10-16T17:53:52.763" v="71"/>
          <ac:spMkLst>
            <pc:docMk/>
            <pc:sldMk cId="0" sldId="260"/>
            <ac:spMk id="14" creationId="{00000000-0000-0000-0000-000000000000}"/>
          </ac:spMkLst>
        </pc:spChg>
        <pc:spChg chg="mod ord">
          <ac:chgData name="Phạm Hữu Đoàn" userId="220dc57f25980643" providerId="Windows Live" clId="Web-{3DDE4CD1-E011-4CD2-8445-39D8CD1A4701}" dt="2023-10-16T17:53:25.387" v="63" actId="14100"/>
          <ac:spMkLst>
            <pc:docMk/>
            <pc:sldMk cId="0" sldId="260"/>
            <ac:spMk id="15" creationId="{00000000-0000-0000-0000-000000000000}"/>
          </ac:spMkLst>
        </pc:spChg>
        <pc:spChg chg="add del mod">
          <ac:chgData name="Phạm Hữu Đoàn" userId="220dc57f25980643" providerId="Windows Live" clId="Web-{3DDE4CD1-E011-4CD2-8445-39D8CD1A4701}" dt="2023-10-16T17:53:43.247" v="67" actId="1076"/>
          <ac:spMkLst>
            <pc:docMk/>
            <pc:sldMk cId="0" sldId="260"/>
            <ac:spMk id="25" creationId="{00000000-0000-0000-0000-000000000000}"/>
          </ac:spMkLst>
        </pc:spChg>
        <pc:spChg chg="add del">
          <ac:chgData name="Phạm Hữu Đoàn" userId="220dc57f25980643" providerId="Windows Live" clId="Web-{3DDE4CD1-E011-4CD2-8445-39D8CD1A4701}" dt="2023-10-16T17:48:04.771" v="12"/>
          <ac:spMkLst>
            <pc:docMk/>
            <pc:sldMk cId="0" sldId="260"/>
            <ac:spMk id="32" creationId="{C27EB9DB-4CB7-2386-7D04-253BF5B0515C}"/>
          </ac:spMkLst>
        </pc:spChg>
        <pc:spChg chg="add mod">
          <ac:chgData name="Phạm Hữu Đoàn" userId="220dc57f25980643" providerId="Windows Live" clId="Web-{3DDE4CD1-E011-4CD2-8445-39D8CD1A4701}" dt="2023-10-16T17:48:52.944" v="56"/>
          <ac:spMkLst>
            <pc:docMk/>
            <pc:sldMk cId="0" sldId="260"/>
            <ac:spMk id="34" creationId="{D6369D8E-F988-4A77-67B9-2BDE7B05E663}"/>
          </ac:spMkLst>
        </pc:spChg>
        <pc:picChg chg="add ord">
          <ac:chgData name="Phạm Hữu Đoàn" userId="220dc57f25980643" providerId="Windows Live" clId="Web-{3DDE4CD1-E011-4CD2-8445-39D8CD1A4701}" dt="2023-10-16T19:51:02.688" v="73"/>
          <ac:picMkLst>
            <pc:docMk/>
            <pc:sldMk cId="0" sldId="260"/>
            <ac:picMk id="3" creationId="{715A2E5E-67F7-BA19-54E9-03F45C981314}"/>
          </ac:picMkLst>
        </pc:picChg>
      </pc:sldChg>
    </pc:docChg>
  </pc:docChgLst>
  <pc:docChgLst>
    <pc:chgData name="Phạm Hữu Đoàn" userId="220dc57f25980643" providerId="Windows Live" clId="Web-{CA992370-10D8-419B-989A-2F3E3F5C3A62}"/>
    <pc:docChg chg="modSld">
      <pc:chgData name="Phạm Hữu Đoàn" userId="220dc57f25980643" providerId="Windows Live" clId="Web-{CA992370-10D8-419B-989A-2F3E3F5C3A62}" dt="2023-10-20T11:54:17.541" v="11" actId="14100"/>
      <pc:docMkLst>
        <pc:docMk/>
      </pc:docMkLst>
      <pc:sldChg chg="modSp">
        <pc:chgData name="Phạm Hữu Đoàn" userId="220dc57f25980643" providerId="Windows Live" clId="Web-{CA992370-10D8-419B-989A-2F3E3F5C3A62}" dt="2023-10-20T11:54:17.541" v="11" actId="14100"/>
        <pc:sldMkLst>
          <pc:docMk/>
          <pc:sldMk cId="0" sldId="262"/>
        </pc:sldMkLst>
        <pc:spChg chg="mod">
          <ac:chgData name="Phạm Hữu Đoàn" userId="220dc57f25980643" providerId="Windows Live" clId="Web-{CA992370-10D8-419B-989A-2F3E3F5C3A62}" dt="2023-10-20T11:54:17.541" v="11" actId="14100"/>
          <ac:spMkLst>
            <pc:docMk/>
            <pc:sldMk cId="0" sldId="262"/>
            <ac:spMk id="9" creationId="{00000000-0000-0000-0000-000000000000}"/>
          </ac:spMkLst>
        </pc:spChg>
      </pc:sldChg>
      <pc:sldChg chg="delSp">
        <pc:chgData name="Phạm Hữu Đoàn" userId="220dc57f25980643" providerId="Windows Live" clId="Web-{CA992370-10D8-419B-989A-2F3E3F5C3A62}" dt="2023-10-20T11:53:44.805" v="0"/>
        <pc:sldMkLst>
          <pc:docMk/>
          <pc:sldMk cId="0" sldId="271"/>
        </pc:sldMkLst>
        <pc:spChg chg="del">
          <ac:chgData name="Phạm Hữu Đoàn" userId="220dc57f25980643" providerId="Windows Live" clId="Web-{CA992370-10D8-419B-989A-2F3E3F5C3A62}" dt="2023-10-20T11:53:44.805" v="0"/>
          <ac:spMkLst>
            <pc:docMk/>
            <pc:sldMk cId="0" sldId="271"/>
            <ac:spMk id="7" creationId="{00000000-0000-0000-0000-000000000000}"/>
          </ac:spMkLst>
        </pc:spChg>
      </pc:sldChg>
    </pc:docChg>
  </pc:docChgLst>
  <pc:docChgLst>
    <pc:chgData name="Phạm Hữu Đoàn" userId="220dc57f25980643" providerId="Windows Live" clId="Web-{7B17C39E-C1C9-4F03-9009-E88A79F033C0}"/>
    <pc:docChg chg="delSld modSld sldOrd">
      <pc:chgData name="Phạm Hữu Đoàn" userId="220dc57f25980643" providerId="Windows Live" clId="Web-{7B17C39E-C1C9-4F03-9009-E88A79F033C0}" dt="2023-10-19T11:34:24.920" v="870" actId="20577"/>
      <pc:docMkLst>
        <pc:docMk/>
      </pc:docMkLst>
      <pc:sldChg chg="modSp">
        <pc:chgData name="Phạm Hữu Đoàn" userId="220dc57f25980643" providerId="Windows Live" clId="Web-{7B17C39E-C1C9-4F03-9009-E88A79F033C0}" dt="2023-10-19T09:30:09.210" v="15" actId="1076"/>
        <pc:sldMkLst>
          <pc:docMk/>
          <pc:sldMk cId="0" sldId="257"/>
        </pc:sldMkLst>
        <pc:spChg chg="mod">
          <ac:chgData name="Phạm Hữu Đoàn" userId="220dc57f25980643" providerId="Windows Live" clId="Web-{7B17C39E-C1C9-4F03-9009-E88A79F033C0}" dt="2023-10-19T09:30:09.210" v="15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Phạm Hữu Đoàn" userId="220dc57f25980643" providerId="Windows Live" clId="Web-{7B17C39E-C1C9-4F03-9009-E88A79F033C0}" dt="2023-10-19T09:28:27.488" v="10" actId="1076"/>
          <ac:spMkLst>
            <pc:docMk/>
            <pc:sldMk cId="0" sldId="257"/>
            <ac:spMk id="43" creationId="{E0419FA8-4F1B-AF99-C07D-5A904B19412B}"/>
          </ac:spMkLst>
        </pc:spChg>
        <pc:spChg chg="mod">
          <ac:chgData name="Phạm Hữu Đoàn" userId="220dc57f25980643" providerId="Windows Live" clId="Web-{7B17C39E-C1C9-4F03-9009-E88A79F033C0}" dt="2023-10-19T09:29:08.020" v="13" actId="1076"/>
          <ac:spMkLst>
            <pc:docMk/>
            <pc:sldMk cId="0" sldId="257"/>
            <ac:spMk id="44" creationId="{FB27D1CD-794B-3595-5D34-1FB45E4BE207}"/>
          </ac:spMkLst>
        </pc:spChg>
        <pc:spChg chg="mod">
          <ac:chgData name="Phạm Hữu Đoàn" userId="220dc57f25980643" providerId="Windows Live" clId="Web-{7B17C39E-C1C9-4F03-9009-E88A79F033C0}" dt="2023-10-19T09:28:40.910" v="11" actId="1076"/>
          <ac:spMkLst>
            <pc:docMk/>
            <pc:sldMk cId="0" sldId="257"/>
            <ac:spMk id="45" creationId="{5A1C3DDE-FABF-0927-799D-916E9CD0651E}"/>
          </ac:spMkLst>
        </pc:spChg>
        <pc:spChg chg="mod">
          <ac:chgData name="Phạm Hữu Đoàn" userId="220dc57f25980643" providerId="Windows Live" clId="Web-{7B17C39E-C1C9-4F03-9009-E88A79F033C0}" dt="2023-10-19T09:29:18.771" v="14" actId="1076"/>
          <ac:spMkLst>
            <pc:docMk/>
            <pc:sldMk cId="0" sldId="257"/>
            <ac:spMk id="48" creationId="{0A366EB5-4CFA-C78C-3678-BC7DCA95D3FC}"/>
          </ac:spMkLst>
        </pc:spChg>
      </pc:sldChg>
      <pc:sldChg chg="modSp">
        <pc:chgData name="Phạm Hữu Đoàn" userId="220dc57f25980643" providerId="Windows Live" clId="Web-{7B17C39E-C1C9-4F03-9009-E88A79F033C0}" dt="2023-10-19T10:24:57.732" v="380"/>
        <pc:sldMkLst>
          <pc:docMk/>
          <pc:sldMk cId="0" sldId="258"/>
        </pc:sldMkLst>
        <pc:spChg chg="mod">
          <ac:chgData name="Phạm Hữu Đoàn" userId="220dc57f25980643" providerId="Windows Live" clId="Web-{7B17C39E-C1C9-4F03-9009-E88A79F033C0}" dt="2023-10-19T10:24:57.732" v="380"/>
          <ac:spMkLst>
            <pc:docMk/>
            <pc:sldMk cId="0" sldId="258"/>
            <ac:spMk id="6" creationId="{00000000-0000-0000-0000-000000000000}"/>
          </ac:spMkLst>
        </pc:spChg>
      </pc:sldChg>
      <pc:sldChg chg="modSp">
        <pc:chgData name="Phạm Hữu Đoàn" userId="220dc57f25980643" providerId="Windows Live" clId="Web-{7B17C39E-C1C9-4F03-9009-E88A79F033C0}" dt="2023-10-19T10:25:01.357" v="381"/>
        <pc:sldMkLst>
          <pc:docMk/>
          <pc:sldMk cId="0" sldId="259"/>
        </pc:sldMkLst>
        <pc:spChg chg="mod">
          <ac:chgData name="Phạm Hữu Đoàn" userId="220dc57f25980643" providerId="Windows Live" clId="Web-{7B17C39E-C1C9-4F03-9009-E88A79F033C0}" dt="2023-10-19T10:25:01.357" v="381"/>
          <ac:spMkLst>
            <pc:docMk/>
            <pc:sldMk cId="0" sldId="259"/>
            <ac:spMk id="6" creationId="{00000000-0000-0000-0000-000000000000}"/>
          </ac:spMkLst>
        </pc:spChg>
      </pc:sldChg>
      <pc:sldChg chg="addSp delSp modSp">
        <pc:chgData name="Phạm Hữu Đoàn" userId="220dc57f25980643" providerId="Windows Live" clId="Web-{7B17C39E-C1C9-4F03-9009-E88A79F033C0}" dt="2023-10-19T10:25:04.545" v="382"/>
        <pc:sldMkLst>
          <pc:docMk/>
          <pc:sldMk cId="0" sldId="260"/>
        </pc:sldMkLst>
        <pc:spChg chg="add mod">
          <ac:chgData name="Phạm Hữu Đoàn" userId="220dc57f25980643" providerId="Windows Live" clId="Web-{7B17C39E-C1C9-4F03-9009-E88A79F033C0}" dt="2023-10-19T09:42:45.030" v="176" actId="1076"/>
          <ac:spMkLst>
            <pc:docMk/>
            <pc:sldMk cId="0" sldId="260"/>
            <ac:spMk id="2" creationId="{92F1954D-3130-7ED1-77F6-780A2FFA9E1C}"/>
          </ac:spMkLst>
        </pc:spChg>
        <pc:spChg chg="mod">
          <ac:chgData name="Phạm Hữu Đoàn" userId="220dc57f25980643" providerId="Windows Live" clId="Web-{7B17C39E-C1C9-4F03-9009-E88A79F033C0}" dt="2023-10-19T10:25:04.545" v="382"/>
          <ac:spMkLst>
            <pc:docMk/>
            <pc:sldMk cId="0" sldId="260"/>
            <ac:spMk id="4" creationId="{00000000-0000-0000-0000-000000000000}"/>
          </ac:spMkLst>
        </pc:spChg>
        <pc:spChg chg="mod">
          <ac:chgData name="Phạm Hữu Đoàn" userId="220dc57f25980643" providerId="Windows Live" clId="Web-{7B17C39E-C1C9-4F03-9009-E88A79F033C0}" dt="2023-10-19T09:27:16.142" v="1"/>
          <ac:spMkLst>
            <pc:docMk/>
            <pc:sldMk cId="0" sldId="260"/>
            <ac:spMk id="7" creationId="{00000000-0000-0000-0000-000000000000}"/>
          </ac:spMkLst>
        </pc:spChg>
        <pc:spChg chg="mod">
          <ac:chgData name="Phạm Hữu Đoàn" userId="220dc57f25980643" providerId="Windows Live" clId="Web-{7B17C39E-C1C9-4F03-9009-E88A79F033C0}" dt="2023-10-19T09:27:25.205" v="2"/>
          <ac:spMkLst>
            <pc:docMk/>
            <pc:sldMk cId="0" sldId="260"/>
            <ac:spMk id="8" creationId="{00000000-0000-0000-0000-000000000000}"/>
          </ac:spMkLst>
        </pc:spChg>
        <pc:spChg chg="del mod">
          <ac:chgData name="Phạm Hữu Đoàn" userId="220dc57f25980643" providerId="Windows Live" clId="Web-{7B17C39E-C1C9-4F03-9009-E88A79F033C0}" dt="2023-10-19T09:31:48.916" v="48"/>
          <ac:spMkLst>
            <pc:docMk/>
            <pc:sldMk cId="0" sldId="260"/>
            <ac:spMk id="9" creationId="{00000000-0000-0000-0000-000000000000}"/>
          </ac:spMkLst>
        </pc:spChg>
        <pc:spChg chg="mod">
          <ac:chgData name="Phạm Hữu Đoàn" userId="220dc57f25980643" providerId="Windows Live" clId="Web-{7B17C39E-C1C9-4F03-9009-E88A79F033C0}" dt="2023-10-19T09:42:06.060" v="174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Phạm Hữu Đoàn" userId="220dc57f25980643" providerId="Windows Live" clId="Web-{7B17C39E-C1C9-4F03-9009-E88A79F033C0}" dt="2023-10-19T09:27:30.377" v="3"/>
          <ac:spMkLst>
            <pc:docMk/>
            <pc:sldMk cId="0" sldId="260"/>
            <ac:spMk id="12" creationId="{00000000-0000-0000-0000-000000000000}"/>
          </ac:spMkLst>
        </pc:spChg>
        <pc:spChg chg="add mod">
          <ac:chgData name="Phạm Hữu Đoàn" userId="220dc57f25980643" providerId="Windows Live" clId="Web-{7B17C39E-C1C9-4F03-9009-E88A79F033C0}" dt="2023-10-19T09:32:37.621" v="75" actId="20577"/>
          <ac:spMkLst>
            <pc:docMk/>
            <pc:sldMk cId="0" sldId="260"/>
            <ac:spMk id="14" creationId="{97315449-1C4B-1F2F-06D0-955D7432BD30}"/>
          </ac:spMkLst>
        </pc:spChg>
        <pc:spChg chg="mod">
          <ac:chgData name="Phạm Hữu Đoàn" userId="220dc57f25980643" providerId="Windows Live" clId="Web-{7B17C39E-C1C9-4F03-9009-E88A79F033C0}" dt="2023-10-19T09:42:54.514" v="179" actId="1076"/>
          <ac:spMkLst>
            <pc:docMk/>
            <pc:sldMk cId="0" sldId="260"/>
            <ac:spMk id="15" creationId="{00000000-0000-0000-0000-000000000000}"/>
          </ac:spMkLst>
        </pc:spChg>
        <pc:spChg chg="mod">
          <ac:chgData name="Phạm Hữu Đoàn" userId="220dc57f25980643" providerId="Windows Live" clId="Web-{7B17C39E-C1C9-4F03-9009-E88A79F033C0}" dt="2023-10-19T09:27:40.612" v="6"/>
          <ac:spMkLst>
            <pc:docMk/>
            <pc:sldMk cId="0" sldId="260"/>
            <ac:spMk id="17" creationId="{00000000-0000-0000-0000-000000000000}"/>
          </ac:spMkLst>
        </pc:spChg>
        <pc:spChg chg="mod">
          <ac:chgData name="Phạm Hữu Đoàn" userId="220dc57f25980643" providerId="Windows Live" clId="Web-{7B17C39E-C1C9-4F03-9009-E88A79F033C0}" dt="2023-10-19T09:27:37.549" v="5"/>
          <ac:spMkLst>
            <pc:docMk/>
            <pc:sldMk cId="0" sldId="260"/>
            <ac:spMk id="18" creationId="{00000000-0000-0000-0000-000000000000}"/>
          </ac:spMkLst>
        </pc:spChg>
        <pc:spChg chg="del mod">
          <ac:chgData name="Phạm Hữu Đoàn" userId="220dc57f25980643" providerId="Windows Live" clId="Web-{7B17C39E-C1C9-4F03-9009-E88A79F033C0}" dt="2023-10-19T09:33:12.856" v="97"/>
          <ac:spMkLst>
            <pc:docMk/>
            <pc:sldMk cId="0" sldId="260"/>
            <ac:spMk id="19" creationId="{00000000-0000-0000-0000-000000000000}"/>
          </ac:spMkLst>
        </pc:spChg>
        <pc:spChg chg="mod">
          <ac:chgData name="Phạm Hữu Đoàn" userId="220dc57f25980643" providerId="Windows Live" clId="Web-{7B17C39E-C1C9-4F03-9009-E88A79F033C0}" dt="2023-10-19T09:42:16.529" v="175" actId="14100"/>
          <ac:spMkLst>
            <pc:docMk/>
            <pc:sldMk cId="0" sldId="260"/>
            <ac:spMk id="20" creationId="{00000000-0000-0000-0000-000000000000}"/>
          </ac:spMkLst>
        </pc:spChg>
        <pc:spChg chg="mod">
          <ac:chgData name="Phạm Hữu Đoàn" userId="220dc57f25980643" providerId="Windows Live" clId="Web-{7B17C39E-C1C9-4F03-9009-E88A79F033C0}" dt="2023-10-19T09:27:44.580" v="7"/>
          <ac:spMkLst>
            <pc:docMk/>
            <pc:sldMk cId="0" sldId="260"/>
            <ac:spMk id="22" creationId="{00000000-0000-0000-0000-000000000000}"/>
          </ac:spMkLst>
        </pc:spChg>
        <pc:spChg chg="del mod">
          <ac:chgData name="Phạm Hữu Đoàn" userId="220dc57f25980643" providerId="Windows Live" clId="Web-{7B17C39E-C1C9-4F03-9009-E88A79F033C0}" dt="2023-10-19T09:31:50.510" v="49"/>
          <ac:spMkLst>
            <pc:docMk/>
            <pc:sldMk cId="0" sldId="260"/>
            <ac:spMk id="24" creationId="{00000000-0000-0000-0000-000000000000}"/>
          </ac:spMkLst>
        </pc:spChg>
        <pc:spChg chg="mod">
          <ac:chgData name="Phạm Hữu Đoàn" userId="220dc57f25980643" providerId="Windows Live" clId="Web-{7B17C39E-C1C9-4F03-9009-E88A79F033C0}" dt="2023-10-19T09:42:50.921" v="178" actId="1076"/>
          <ac:spMkLst>
            <pc:docMk/>
            <pc:sldMk cId="0" sldId="260"/>
            <ac:spMk id="25" creationId="{00000000-0000-0000-0000-000000000000}"/>
          </ac:spMkLst>
        </pc:spChg>
        <pc:spChg chg="mod">
          <ac:chgData name="Phạm Hữu Đoàn" userId="220dc57f25980643" providerId="Windows Live" clId="Web-{7B17C39E-C1C9-4F03-9009-E88A79F033C0}" dt="2023-10-19T09:27:47.674" v="8"/>
          <ac:spMkLst>
            <pc:docMk/>
            <pc:sldMk cId="0" sldId="260"/>
            <ac:spMk id="27" creationId="{00000000-0000-0000-0000-000000000000}"/>
          </ac:spMkLst>
        </pc:spChg>
        <pc:spChg chg="del mod">
          <ac:chgData name="Phạm Hữu Đoàn" userId="220dc57f25980643" providerId="Windows Live" clId="Web-{7B17C39E-C1C9-4F03-9009-E88A79F033C0}" dt="2023-10-19T09:33:10.200" v="96"/>
          <ac:spMkLst>
            <pc:docMk/>
            <pc:sldMk cId="0" sldId="260"/>
            <ac:spMk id="29" creationId="{00000000-0000-0000-0000-000000000000}"/>
          </ac:spMkLst>
        </pc:spChg>
        <pc:spChg chg="mod">
          <ac:chgData name="Phạm Hữu Đoàn" userId="220dc57f25980643" providerId="Windows Live" clId="Web-{7B17C39E-C1C9-4F03-9009-E88A79F033C0}" dt="2023-10-19T09:41:07.355" v="161" actId="1076"/>
          <ac:spMkLst>
            <pc:docMk/>
            <pc:sldMk cId="0" sldId="260"/>
            <ac:spMk id="30" creationId="{00000000-0000-0000-0000-000000000000}"/>
          </ac:spMkLst>
        </pc:spChg>
        <pc:spChg chg="add mod">
          <ac:chgData name="Phạm Hữu Đoàn" userId="220dc57f25980643" providerId="Windows Live" clId="Web-{7B17C39E-C1C9-4F03-9009-E88A79F033C0}" dt="2023-10-19T09:32:58.934" v="94" actId="14100"/>
          <ac:spMkLst>
            <pc:docMk/>
            <pc:sldMk cId="0" sldId="260"/>
            <ac:spMk id="31" creationId="{09E1D7A7-96E0-0D50-5265-C3E6BE8A17A2}"/>
          </ac:spMkLst>
        </pc:spChg>
        <pc:spChg chg="add mod">
          <ac:chgData name="Phạm Hữu Đoàn" userId="220dc57f25980643" providerId="Windows Live" clId="Web-{7B17C39E-C1C9-4F03-9009-E88A79F033C0}" dt="2023-10-19T09:31:43.931" v="45" actId="20577"/>
          <ac:spMkLst>
            <pc:docMk/>
            <pc:sldMk cId="0" sldId="260"/>
            <ac:spMk id="32" creationId="{BB126217-794B-3C3A-37CF-AEF508C42CB0}"/>
          </ac:spMkLst>
        </pc:spChg>
        <pc:spChg chg="mod">
          <ac:chgData name="Phạm Hữu Đoàn" userId="220dc57f25980643" providerId="Windows Live" clId="Web-{7B17C39E-C1C9-4F03-9009-E88A79F033C0}" dt="2023-10-19T09:42:47.155" v="177" actId="1076"/>
          <ac:spMkLst>
            <pc:docMk/>
            <pc:sldMk cId="0" sldId="260"/>
            <ac:spMk id="34" creationId="{D6369D8E-F988-4A77-67B9-2BDE7B05E663}"/>
          </ac:spMkLst>
        </pc:spChg>
      </pc:sldChg>
      <pc:sldChg chg="modSp">
        <pc:chgData name="Phạm Hữu Đoàn" userId="220dc57f25980643" providerId="Windows Live" clId="Web-{7B17C39E-C1C9-4F03-9009-E88A79F033C0}" dt="2023-10-19T10:24:50.779" v="379"/>
        <pc:sldMkLst>
          <pc:docMk/>
          <pc:sldMk cId="0" sldId="261"/>
        </pc:sldMkLst>
        <pc:spChg chg="mod">
          <ac:chgData name="Phạm Hữu Đoàn" userId="220dc57f25980643" providerId="Windows Live" clId="Web-{7B17C39E-C1C9-4F03-9009-E88A79F033C0}" dt="2023-10-19T10:24:50.779" v="379"/>
          <ac:spMkLst>
            <pc:docMk/>
            <pc:sldMk cId="0" sldId="261"/>
            <ac:spMk id="6" creationId="{00000000-0000-0000-0000-000000000000}"/>
          </ac:spMkLst>
        </pc:spChg>
        <pc:spChg chg="mod">
          <ac:chgData name="Phạm Hữu Đoàn" userId="220dc57f25980643" providerId="Windows Live" clId="Web-{7B17C39E-C1C9-4F03-9009-E88A79F033C0}" dt="2023-10-19T09:52:16.610" v="201" actId="14100"/>
          <ac:spMkLst>
            <pc:docMk/>
            <pc:sldMk cId="0" sldId="261"/>
            <ac:spMk id="7" creationId="{00000000-0000-0000-0000-000000000000}"/>
          </ac:spMkLst>
        </pc:spChg>
        <pc:spChg chg="mod">
          <ac:chgData name="Phạm Hữu Đoàn" userId="220dc57f25980643" providerId="Windows Live" clId="Web-{7B17C39E-C1C9-4F03-9009-E88A79F033C0}" dt="2023-10-19T09:53:07.408" v="205" actId="14100"/>
          <ac:spMkLst>
            <pc:docMk/>
            <pc:sldMk cId="0" sldId="261"/>
            <ac:spMk id="8" creationId="{00000000-0000-0000-0000-000000000000}"/>
          </ac:spMkLst>
        </pc:spChg>
        <pc:spChg chg="mod">
          <ac:chgData name="Phạm Hữu Đoàn" userId="220dc57f25980643" providerId="Windows Live" clId="Web-{7B17C39E-C1C9-4F03-9009-E88A79F033C0}" dt="2023-10-19T10:01:32.080" v="213" actId="20577"/>
          <ac:spMkLst>
            <pc:docMk/>
            <pc:sldMk cId="0" sldId="261"/>
            <ac:spMk id="9" creationId="{00000000-0000-0000-0000-000000000000}"/>
          </ac:spMkLst>
        </pc:spChg>
      </pc:sldChg>
      <pc:sldChg chg="addSp delSp modSp">
        <pc:chgData name="Phạm Hữu Đoàn" userId="220dc57f25980643" providerId="Windows Live" clId="Web-{7B17C39E-C1C9-4F03-9009-E88A79F033C0}" dt="2023-10-19T11:23:55.583" v="865" actId="14100"/>
        <pc:sldMkLst>
          <pc:docMk/>
          <pc:sldMk cId="0" sldId="262"/>
        </pc:sldMkLst>
        <pc:spChg chg="add del mod">
          <ac:chgData name="Phạm Hữu Đoàn" userId="220dc57f25980643" providerId="Windows Live" clId="Web-{7B17C39E-C1C9-4F03-9009-E88A79F033C0}" dt="2023-10-19T10:35:56.971" v="522"/>
          <ac:spMkLst>
            <pc:docMk/>
            <pc:sldMk cId="0" sldId="262"/>
            <ac:spMk id="5" creationId="{31E0A897-F3F2-15BE-8D9B-17CFD7828679}"/>
          </ac:spMkLst>
        </pc:spChg>
        <pc:spChg chg="mod">
          <ac:chgData name="Phạm Hữu Đoàn" userId="220dc57f25980643" providerId="Windows Live" clId="Web-{7B17C39E-C1C9-4F03-9009-E88A79F033C0}" dt="2023-10-19T10:24:45.591" v="378"/>
          <ac:spMkLst>
            <pc:docMk/>
            <pc:sldMk cId="0" sldId="262"/>
            <ac:spMk id="6" creationId="{00000000-0000-0000-0000-000000000000}"/>
          </ac:spMkLst>
        </pc:spChg>
        <pc:spChg chg="mod">
          <ac:chgData name="Phạm Hữu Đoàn" userId="220dc57f25980643" providerId="Windows Live" clId="Web-{7B17C39E-C1C9-4F03-9009-E88A79F033C0}" dt="2023-10-19T11:23:01.112" v="853"/>
          <ac:spMkLst>
            <pc:docMk/>
            <pc:sldMk cId="0" sldId="262"/>
            <ac:spMk id="7" creationId="{00000000-0000-0000-0000-000000000000}"/>
          </ac:spMkLst>
        </pc:spChg>
        <pc:spChg chg="add del mod">
          <ac:chgData name="Phạm Hữu Đoàn" userId="220dc57f25980643" providerId="Windows Live" clId="Web-{7B17C39E-C1C9-4F03-9009-E88A79F033C0}" dt="2023-10-19T11:23:55.583" v="865" actId="14100"/>
          <ac:spMkLst>
            <pc:docMk/>
            <pc:sldMk cId="0" sldId="262"/>
            <ac:spMk id="8" creationId="{00000000-0000-0000-0000-000000000000}"/>
          </ac:spMkLst>
        </pc:spChg>
        <pc:spChg chg="mod">
          <ac:chgData name="Phạm Hữu Đoàn" userId="220dc57f25980643" providerId="Windows Live" clId="Web-{7B17C39E-C1C9-4F03-9009-E88A79F033C0}" dt="2023-10-19T11:23:38.894" v="862" actId="20577"/>
          <ac:spMkLst>
            <pc:docMk/>
            <pc:sldMk cId="0" sldId="262"/>
            <ac:spMk id="9" creationId="{00000000-0000-0000-0000-000000000000}"/>
          </ac:spMkLst>
        </pc:spChg>
        <pc:spChg chg="del mod">
          <ac:chgData name="Phạm Hữu Đoàn" userId="220dc57f25980643" providerId="Windows Live" clId="Web-{7B17C39E-C1C9-4F03-9009-E88A79F033C0}" dt="2023-10-19T10:19:40.707" v="351"/>
          <ac:spMkLst>
            <pc:docMk/>
            <pc:sldMk cId="0" sldId="262"/>
            <ac:spMk id="10" creationId="{00000000-0000-0000-0000-000000000000}"/>
          </ac:spMkLst>
        </pc:spChg>
      </pc:sldChg>
      <pc:sldChg chg="addSp delSp modSp ord">
        <pc:chgData name="Phạm Hữu Đoàn" userId="220dc57f25980643" providerId="Windows Live" clId="Web-{7B17C39E-C1C9-4F03-9009-E88A79F033C0}" dt="2023-10-19T11:02:40.569" v="852" actId="14100"/>
        <pc:sldMkLst>
          <pc:docMk/>
          <pc:sldMk cId="0" sldId="263"/>
        </pc:sldMkLst>
        <pc:spChg chg="add del mod">
          <ac:chgData name="Phạm Hữu Đoàn" userId="220dc57f25980643" providerId="Windows Live" clId="Web-{7B17C39E-C1C9-4F03-9009-E88A79F033C0}" dt="2023-10-19T10:17:40.906" v="270"/>
          <ac:spMkLst>
            <pc:docMk/>
            <pc:sldMk cId="0" sldId="263"/>
            <ac:spMk id="5" creationId="{63852A59-FE72-13C6-EA0E-4E4538F94CA1}"/>
          </ac:spMkLst>
        </pc:spChg>
        <pc:spChg chg="mod">
          <ac:chgData name="Phạm Hữu Đoàn" userId="220dc57f25980643" providerId="Windows Live" clId="Web-{7B17C39E-C1C9-4F03-9009-E88A79F033C0}" dt="2023-10-19T10:29:30.100" v="418"/>
          <ac:spMkLst>
            <pc:docMk/>
            <pc:sldMk cId="0" sldId="263"/>
            <ac:spMk id="6" creationId="{00000000-0000-0000-0000-000000000000}"/>
          </ac:spMkLst>
        </pc:spChg>
        <pc:spChg chg="mod">
          <ac:chgData name="Phạm Hữu Đoàn" userId="220dc57f25980643" providerId="Windows Live" clId="Web-{7B17C39E-C1C9-4F03-9009-E88A79F033C0}" dt="2023-10-19T10:36:19.784" v="523" actId="1076"/>
          <ac:spMkLst>
            <pc:docMk/>
            <pc:sldMk cId="0" sldId="263"/>
            <ac:spMk id="7" creationId="{00000000-0000-0000-0000-000000000000}"/>
          </ac:spMkLst>
        </pc:spChg>
        <pc:spChg chg="mod">
          <ac:chgData name="Phạm Hữu Đoàn" userId="220dc57f25980643" providerId="Windows Live" clId="Web-{7B17C39E-C1C9-4F03-9009-E88A79F033C0}" dt="2023-10-19T10:36:29.769" v="526" actId="1076"/>
          <ac:spMkLst>
            <pc:docMk/>
            <pc:sldMk cId="0" sldId="263"/>
            <ac:spMk id="8" creationId="{00000000-0000-0000-0000-000000000000}"/>
          </ac:spMkLst>
        </pc:spChg>
        <pc:spChg chg="del">
          <ac:chgData name="Phạm Hữu Đoàn" userId="220dc57f25980643" providerId="Windows Live" clId="Web-{7B17C39E-C1C9-4F03-9009-E88A79F033C0}" dt="2023-10-19T10:29:41.100" v="423"/>
          <ac:spMkLst>
            <pc:docMk/>
            <pc:sldMk cId="0" sldId="263"/>
            <ac:spMk id="9" creationId="{00000000-0000-0000-0000-000000000000}"/>
          </ac:spMkLst>
        </pc:spChg>
        <pc:spChg chg="mod ord">
          <ac:chgData name="Phạm Hữu Đoàn" userId="220dc57f25980643" providerId="Windows Live" clId="Web-{7B17C39E-C1C9-4F03-9009-E88A79F033C0}" dt="2023-10-19T10:36:33.035" v="527" actId="1076"/>
          <ac:spMkLst>
            <pc:docMk/>
            <pc:sldMk cId="0" sldId="263"/>
            <ac:spMk id="10" creationId="{00000000-0000-0000-0000-000000000000}"/>
          </ac:spMkLst>
        </pc:spChg>
        <pc:spChg chg="del">
          <ac:chgData name="Phạm Hữu Đoàn" userId="220dc57f25980643" providerId="Windows Live" clId="Web-{7B17C39E-C1C9-4F03-9009-E88A79F033C0}" dt="2023-10-19T10:30:08.976" v="430"/>
          <ac:spMkLst>
            <pc:docMk/>
            <pc:sldMk cId="0" sldId="263"/>
            <ac:spMk id="11" creationId="{00000000-0000-0000-0000-000000000000}"/>
          </ac:spMkLst>
        </pc:spChg>
        <pc:spChg chg="mod ord">
          <ac:chgData name="Phạm Hữu Đoàn" userId="220dc57f25980643" providerId="Windows Live" clId="Web-{7B17C39E-C1C9-4F03-9009-E88A79F033C0}" dt="2023-10-19T10:36:36.035" v="528" actId="1076"/>
          <ac:spMkLst>
            <pc:docMk/>
            <pc:sldMk cId="0" sldId="263"/>
            <ac:spMk id="12" creationId="{00000000-0000-0000-0000-000000000000}"/>
          </ac:spMkLst>
        </pc:spChg>
        <pc:spChg chg="add mod">
          <ac:chgData name="Phạm Hữu Đoàn" userId="220dc57f25980643" providerId="Windows Live" clId="Web-{7B17C39E-C1C9-4F03-9009-E88A79F033C0}" dt="2023-10-19T10:36:23.331" v="524" actId="1076"/>
          <ac:spMkLst>
            <pc:docMk/>
            <pc:sldMk cId="0" sldId="263"/>
            <ac:spMk id="13" creationId="{FF423203-B693-1CDD-3681-DF3C7A6AD302}"/>
          </ac:spMkLst>
        </pc:spChg>
        <pc:spChg chg="add mod">
          <ac:chgData name="Phạm Hữu Đoàn" userId="220dc57f25980643" providerId="Windows Live" clId="Web-{7B17C39E-C1C9-4F03-9009-E88A79F033C0}" dt="2023-10-19T10:36:25.925" v="525" actId="1076"/>
          <ac:spMkLst>
            <pc:docMk/>
            <pc:sldMk cId="0" sldId="263"/>
            <ac:spMk id="14" creationId="{962EB371-FDBA-674E-711A-A4E4CAB3CDE5}"/>
          </ac:spMkLst>
        </pc:spChg>
        <pc:spChg chg="add mod">
          <ac:chgData name="Phạm Hữu Đoàn" userId="220dc57f25980643" providerId="Windows Live" clId="Web-{7B17C39E-C1C9-4F03-9009-E88A79F033C0}" dt="2023-10-19T10:37:12.067" v="532" actId="14100"/>
          <ac:spMkLst>
            <pc:docMk/>
            <pc:sldMk cId="0" sldId="263"/>
            <ac:spMk id="15" creationId="{A62E7AC1-3A53-F95C-44BD-21495647B643}"/>
          </ac:spMkLst>
        </pc:spChg>
        <pc:spChg chg="add del mod">
          <ac:chgData name="Phạm Hữu Đoàn" userId="220dc57f25980643" providerId="Windows Live" clId="Web-{7B17C39E-C1C9-4F03-9009-E88A79F033C0}" dt="2023-10-19T11:02:40.569" v="852" actId="14100"/>
          <ac:spMkLst>
            <pc:docMk/>
            <pc:sldMk cId="0" sldId="263"/>
            <ac:spMk id="16" creationId="{485B0C21-335A-3EFA-1534-C8D951C25F24}"/>
          </ac:spMkLst>
        </pc:spChg>
      </pc:sldChg>
      <pc:sldChg chg="modSp del">
        <pc:chgData name="Phạm Hữu Đoàn" userId="220dc57f25980643" providerId="Windows Live" clId="Web-{7B17C39E-C1C9-4F03-9009-E88A79F033C0}" dt="2023-10-19T11:24:04.661" v="866"/>
        <pc:sldMkLst>
          <pc:docMk/>
          <pc:sldMk cId="0" sldId="264"/>
        </pc:sldMkLst>
        <pc:spChg chg="mod">
          <ac:chgData name="Phạm Hữu Đoàn" userId="220dc57f25980643" providerId="Windows Live" clId="Web-{7B17C39E-C1C9-4F03-9009-E88A79F033C0}" dt="2023-10-19T10:25:42.499" v="384"/>
          <ac:spMkLst>
            <pc:docMk/>
            <pc:sldMk cId="0" sldId="264"/>
            <ac:spMk id="6" creationId="{00000000-0000-0000-0000-000000000000}"/>
          </ac:spMkLst>
        </pc:spChg>
      </pc:sldChg>
      <pc:sldChg chg="modSp">
        <pc:chgData name="Phạm Hữu Đoàn" userId="220dc57f25980643" providerId="Windows Live" clId="Web-{7B17C39E-C1C9-4F03-9009-E88A79F033C0}" dt="2023-10-19T11:34:24.920" v="870" actId="20577"/>
        <pc:sldMkLst>
          <pc:docMk/>
          <pc:sldMk cId="0" sldId="265"/>
        </pc:sldMkLst>
        <pc:spChg chg="mod">
          <ac:chgData name="Phạm Hữu Đoàn" userId="220dc57f25980643" providerId="Windows Live" clId="Web-{7B17C39E-C1C9-4F03-9009-E88A79F033C0}" dt="2023-10-19T11:34:24.920" v="870" actId="20577"/>
          <ac:spMkLst>
            <pc:docMk/>
            <pc:sldMk cId="0" sldId="265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65882-EC7D-4491-BDAF-30D8DA1041EA}" type="datetimeFigureOut">
              <a:t>10/21/2023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6AD21-DD37-4F9D-813F-A7CEF07A7D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9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54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6907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4" name="Text 2"/>
          <p:cNvSpPr/>
          <p:nvPr/>
        </p:nvSpPr>
        <p:spPr>
          <a:xfrm>
            <a:off x="5951609" y="1100463"/>
            <a:ext cx="8012858" cy="54738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ts val="6561"/>
              </a:lnSpc>
            </a:pPr>
            <a:r>
              <a:rPr lang="en-US" sz="6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Đề</a:t>
            </a:r>
            <a:r>
              <a:rPr lang="en-US" sz="6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6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tài</a:t>
            </a:r>
            <a:r>
              <a:rPr lang="en-US" sz="6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:</a:t>
            </a:r>
            <a:endParaRPr lang="en-US" sz="6500">
              <a:solidFill>
                <a:srgbClr val="000000"/>
              </a:solidFill>
              <a:latin typeface="Roboto Slab"/>
              <a:ea typeface="Roboto Slab"/>
              <a:cs typeface="Roboto Slab"/>
            </a:endParaRPr>
          </a:p>
          <a:p>
            <a:pPr marL="0" indent="0">
              <a:buNone/>
            </a:pPr>
            <a:r>
              <a:rPr lang="en-US" sz="6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Nhận</a:t>
            </a:r>
            <a:r>
              <a:rPr lang="en-US" sz="6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6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diện</a:t>
            </a:r>
            <a:r>
              <a:rPr lang="en-US" sz="6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6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vật</a:t>
            </a:r>
            <a:r>
              <a:rPr lang="en-US" sz="6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6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thể</a:t>
            </a:r>
            <a:r>
              <a:rPr lang="en-US" sz="6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6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trong</a:t>
            </a:r>
            <a:r>
              <a:rPr lang="en-US" sz="6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6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luồng</a:t>
            </a:r>
            <a:r>
              <a:rPr lang="en-US" sz="6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video </a:t>
            </a:r>
            <a:r>
              <a:rPr lang="en-US" sz="6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từ</a:t>
            </a:r>
            <a:r>
              <a:rPr lang="en-US" sz="6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webcam </a:t>
            </a:r>
            <a:r>
              <a:rPr lang="en-US" sz="6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sử</a:t>
            </a:r>
            <a:r>
              <a:rPr lang="en-US" sz="6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6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dụng</a:t>
            </a:r>
            <a:r>
              <a:rPr lang="en-US" sz="6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OpenCV </a:t>
            </a:r>
            <a:r>
              <a:rPr lang="en-US" sz="6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và</a:t>
            </a:r>
            <a:r>
              <a:rPr lang="en-US" sz="6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6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Keras</a:t>
            </a:r>
            <a:r>
              <a:rPr lang="en-US" sz="6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.</a:t>
            </a:r>
            <a:endParaRPr lang="en-US" sz="6500">
              <a:latin typeface="Roboto Slab"/>
              <a:ea typeface="Roboto Slab"/>
              <a:cs typeface="Roboto Slab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3A89DF-A6CD-4DD0-A0EC-9CF5C978B321}"/>
              </a:ext>
            </a:extLst>
          </p:cNvPr>
          <p:cNvSpPr txBox="1"/>
          <p:nvPr/>
        </p:nvSpPr>
        <p:spPr>
          <a:xfrm>
            <a:off x="7554951" y="6607097"/>
            <a:ext cx="5645304" cy="11708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02012" y="597705"/>
            <a:ext cx="6431280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2.2.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Huấn</a:t>
            </a: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luyện</a:t>
            </a: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mô</a:t>
            </a: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hình</a:t>
            </a:r>
            <a:endParaRPr lang="en-US" sz="5500">
              <a:latin typeface="Calibri"/>
              <a:ea typeface="Roboto Slab"/>
              <a:cs typeface="Calibri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876" y="2248789"/>
            <a:ext cx="5230069" cy="30134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95110" y="1713727"/>
            <a:ext cx="5447238" cy="88868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Teachable Machine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tự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động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huấn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luyện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mô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hình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bên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trong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ứng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dụng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.</a:t>
            </a:r>
            <a:endParaRPr lang="en-US" sz="2300">
              <a:latin typeface="Roboto Slab"/>
              <a:ea typeface="Roboto"/>
              <a:cs typeface="Roboto"/>
            </a:endParaRPr>
          </a:p>
        </p:txBody>
      </p:sp>
      <p:sp>
        <p:nvSpPr>
          <p:cNvPr id="9" name="Text 5"/>
          <p:cNvSpPr/>
          <p:nvPr/>
        </p:nvSpPr>
        <p:spPr>
          <a:xfrm>
            <a:off x="6595110" y="2780014"/>
            <a:ext cx="6004798" cy="19463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300">
                <a:solidFill>
                  <a:srgbClr val="204C8E"/>
                </a:solidFill>
                <a:latin typeface="Roboto Slab"/>
                <a:ea typeface="Roboto Slab"/>
                <a:cs typeface="Roboto Slab"/>
              </a:rPr>
              <a:t>Khi người dùng cung cấp dữ liệu đào tạo, Teachable Machine sử dụng thuật toán học máy để điều chỉnh trọng số của mạng neural.</a:t>
            </a:r>
            <a:endParaRPr lang="en-US" sz="2300">
              <a:latin typeface="Roboto Slab"/>
              <a:ea typeface="Roboto Slab"/>
              <a:cs typeface="Roboto Slab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595110" y="4915108"/>
            <a:ext cx="6004798" cy="88868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499"/>
              </a:lnSpc>
            </a:pP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Quá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trình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này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yêu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cầu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đủ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dữ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liệu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đào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tạo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để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mô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hình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học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hiệu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300" err="1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quả</a:t>
            </a:r>
            <a:r>
              <a:rPr lang="en-US" sz="2300">
                <a:solidFill>
                  <a:srgbClr val="204C8E"/>
                </a:solidFill>
                <a:latin typeface="Roboto Slab"/>
                <a:ea typeface="Roboto"/>
                <a:cs typeface="Roboto"/>
              </a:rPr>
              <a:t>.</a:t>
            </a:r>
            <a:endParaRPr lang="en-US" sz="2300">
              <a:latin typeface="Roboto Slab"/>
              <a:ea typeface="Roboto"/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0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852B56-8F60-336D-5486-F732CE6D757A}"/>
              </a:ext>
            </a:extLst>
          </p:cNvPr>
          <p:cNvSpPr txBox="1"/>
          <p:nvPr/>
        </p:nvSpPr>
        <p:spPr>
          <a:xfrm>
            <a:off x="1310268" y="446048"/>
            <a:ext cx="12115799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500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2.3 Mô </a:t>
            </a:r>
            <a:r>
              <a:rPr lang="en-US" sz="5500" err="1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tả</a:t>
            </a:r>
            <a:r>
              <a:rPr lang="en-US" sz="5500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 </a:t>
            </a:r>
            <a:r>
              <a:rPr lang="en-US" sz="5500" err="1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về</a:t>
            </a:r>
            <a:r>
              <a:rPr lang="en-US" sz="5500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 </a:t>
            </a:r>
            <a:r>
              <a:rPr lang="en-US" sz="5500" err="1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dữ</a:t>
            </a:r>
            <a:r>
              <a:rPr lang="en-US" sz="5500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 </a:t>
            </a:r>
            <a:r>
              <a:rPr lang="en-US" sz="5500" err="1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liệu</a:t>
            </a:r>
            <a:r>
              <a:rPr lang="en-US" sz="5500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 </a:t>
            </a:r>
            <a:r>
              <a:rPr lang="en-US" sz="5500" err="1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và</a:t>
            </a:r>
            <a:r>
              <a:rPr lang="en-US" sz="5500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 </a:t>
            </a:r>
            <a:r>
              <a:rPr lang="en-US" sz="5500" err="1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tiền</a:t>
            </a:r>
            <a:r>
              <a:rPr lang="en-US" sz="5500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 </a:t>
            </a:r>
            <a:r>
              <a:rPr lang="en-US" sz="5500" err="1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xử</a:t>
            </a:r>
            <a:r>
              <a:rPr lang="en-US" sz="5500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 </a:t>
            </a:r>
            <a:r>
              <a:rPr lang="en-US" sz="5500" err="1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lý</a:t>
            </a:r>
            <a:r>
              <a:rPr lang="en-US" sz="5500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 </a:t>
            </a:r>
            <a:r>
              <a:rPr lang="en-US" sz="5500" err="1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dữ</a:t>
            </a:r>
            <a:r>
              <a:rPr lang="en-US" sz="5500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 </a:t>
            </a:r>
            <a:r>
              <a:rPr lang="en-US" sz="5500" err="1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liệu</a:t>
            </a:r>
            <a:r>
              <a:rPr lang="en-US" sz="5500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 </a:t>
            </a:r>
            <a:r>
              <a:rPr lang="en-US" sz="5500" err="1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khi</a:t>
            </a:r>
            <a:r>
              <a:rPr lang="en-US" sz="5500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 </a:t>
            </a:r>
            <a:r>
              <a:rPr lang="en-US" sz="5500" err="1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sử</a:t>
            </a:r>
            <a:r>
              <a:rPr lang="en-US" sz="5500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 </a:t>
            </a:r>
            <a:r>
              <a:rPr lang="en-US" sz="5500" err="1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dụng</a:t>
            </a:r>
            <a:r>
              <a:rPr lang="en-US" sz="5500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 </a:t>
            </a:r>
            <a:r>
              <a:rPr lang="en-US" sz="5500" err="1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Techable</a:t>
            </a:r>
            <a:r>
              <a:rPr lang="en-US" sz="5500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 Machine</a:t>
            </a:r>
            <a:endParaRPr lang="en-US" sz="5500">
              <a:solidFill>
                <a:srgbClr val="0070C0"/>
              </a:solidFill>
              <a:latin typeface="Roboto Slab"/>
              <a:ea typeface="Roboto Slab"/>
              <a:cs typeface="Roboto Slab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FEC0FC4-34AE-24AF-6B1F-A886D580A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715009"/>
              </p:ext>
            </p:extLst>
          </p:nvPr>
        </p:nvGraphicFramePr>
        <p:xfrm>
          <a:off x="1699446" y="2562327"/>
          <a:ext cx="11443390" cy="508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0">
                  <a:extLst>
                    <a:ext uri="{9D8B030D-6E8A-4147-A177-3AD203B41FA5}">
                      <a16:colId xmlns:a16="http://schemas.microsoft.com/office/drawing/2014/main" val="3400832316"/>
                    </a:ext>
                  </a:extLst>
                </a:gridCol>
                <a:gridCol w="5728390">
                  <a:extLst>
                    <a:ext uri="{9D8B030D-6E8A-4147-A177-3AD203B41FA5}">
                      <a16:colId xmlns:a16="http://schemas.microsoft.com/office/drawing/2014/main" val="514204146"/>
                    </a:ext>
                  </a:extLst>
                </a:gridCol>
              </a:tblGrid>
              <a:tr h="664800">
                <a:tc>
                  <a:txBody>
                    <a:bodyPr/>
                    <a:lstStyle/>
                    <a:p>
                      <a:r>
                        <a:rPr lang="en-US" sz="2000" err="1">
                          <a:latin typeface="Roboto Slab"/>
                        </a:rPr>
                        <a:t>Dữ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liệu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hình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ảnh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err="1">
                          <a:latin typeface="Roboto Slab"/>
                        </a:rPr>
                        <a:t>Dữ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liệu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âm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thanh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045866"/>
                  </a:ext>
                </a:extLst>
              </a:tr>
              <a:tr h="1112523">
                <a:tc>
                  <a:txBody>
                    <a:bodyPr/>
                    <a:lstStyle/>
                    <a:p>
                      <a:r>
                        <a:rPr lang="en-US" sz="2000">
                          <a:latin typeface="Roboto Slab"/>
                        </a:rPr>
                        <a:t>Cung </a:t>
                      </a:r>
                      <a:r>
                        <a:rPr lang="en-US" sz="2000" err="1">
                          <a:latin typeface="Roboto Slab"/>
                        </a:rPr>
                        <a:t>cấp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dữ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liệu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hình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ảnh</a:t>
                      </a:r>
                      <a:r>
                        <a:rPr lang="en-US" sz="2000">
                          <a:latin typeface="Roboto Slab"/>
                        </a:rPr>
                        <a:t> (</a:t>
                      </a:r>
                      <a:r>
                        <a:rPr lang="en-US" sz="2000" err="1">
                          <a:latin typeface="Roboto Slab"/>
                        </a:rPr>
                        <a:t>ảnh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chụp</a:t>
                      </a:r>
                      <a:r>
                        <a:rPr lang="en-US" sz="2000">
                          <a:latin typeface="Roboto Slab"/>
                        </a:rPr>
                        <a:t> </a:t>
                      </a:r>
                      <a:r>
                        <a:rPr lang="en-US" sz="2000" err="1">
                          <a:latin typeface="Roboto Slab"/>
                        </a:rPr>
                        <a:t>từ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máy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ảnh</a:t>
                      </a:r>
                      <a:r>
                        <a:rPr lang="en-US" sz="2000">
                          <a:latin typeface="Roboto Slab"/>
                        </a:rPr>
                        <a:t>, </a:t>
                      </a:r>
                      <a:r>
                        <a:rPr lang="en-US" sz="2000" err="1">
                          <a:latin typeface="Roboto Slab"/>
                        </a:rPr>
                        <a:t>ảnh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chụp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trực</a:t>
                      </a:r>
                      <a:r>
                        <a:rPr lang="en-US" sz="2000">
                          <a:latin typeface="Roboto Slab"/>
                        </a:rPr>
                        <a:t> </a:t>
                      </a:r>
                      <a:r>
                        <a:rPr lang="en-US" sz="2000" err="1">
                          <a:latin typeface="Roboto Slab"/>
                        </a:rPr>
                        <a:t>tuyến</a:t>
                      </a:r>
                      <a:r>
                        <a:rPr lang="en-US" sz="2000">
                          <a:latin typeface="Roboto Slab"/>
                        </a:rPr>
                        <a:t>,...)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Roboto Slab"/>
                        </a:rPr>
                        <a:t>Cung </a:t>
                      </a:r>
                      <a:r>
                        <a:rPr lang="en-US" sz="2000" err="1">
                          <a:latin typeface="Roboto Slab"/>
                        </a:rPr>
                        <a:t>cấp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dữ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liệu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âm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thanh</a:t>
                      </a:r>
                      <a:r>
                        <a:rPr lang="en-US" sz="2000">
                          <a:latin typeface="Roboto Slab"/>
                        </a:rPr>
                        <a:t> (</a:t>
                      </a:r>
                      <a:r>
                        <a:rPr lang="en-US" sz="2000" err="1">
                          <a:latin typeface="Roboto Slab"/>
                        </a:rPr>
                        <a:t>tệp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ghi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âm</a:t>
                      </a:r>
                      <a:r>
                        <a:rPr lang="en-US" sz="2000">
                          <a:latin typeface="Roboto Slab"/>
                        </a:rPr>
                        <a:t>, </a:t>
                      </a:r>
                      <a:r>
                        <a:rPr lang="en-US" sz="2000" err="1">
                          <a:latin typeface="Roboto Slab"/>
                        </a:rPr>
                        <a:t>nguồn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trực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tuyến</a:t>
                      </a:r>
                      <a:r>
                        <a:rPr lang="en-US" sz="2000">
                          <a:latin typeface="Roboto Slab"/>
                        </a:rPr>
                        <a:t>,…)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264762"/>
                  </a:ext>
                </a:extLst>
              </a:tr>
              <a:tr h="1248197">
                <a:tc>
                  <a:txBody>
                    <a:bodyPr/>
                    <a:lstStyle/>
                    <a:p>
                      <a:r>
                        <a:rPr lang="en-US" sz="2000" err="1">
                          <a:latin typeface="Roboto Slab"/>
                        </a:rPr>
                        <a:t>Dữ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liệu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cần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phải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chứa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ít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nhất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hai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lớp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hoặc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loại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đối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tượng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khác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nhau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err="1">
                          <a:latin typeface="Roboto Slab"/>
                        </a:rPr>
                        <a:t>Dữ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liệu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cần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chứa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ít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nhất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hai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loại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âm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thanh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hoặc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hành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động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khác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nhau</a:t>
                      </a:r>
                      <a:r>
                        <a:rPr lang="en-US" sz="2000">
                          <a:latin typeface="Roboto Slab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38435"/>
                  </a:ext>
                </a:extLst>
              </a:tr>
              <a:tr h="1343169">
                <a:tc>
                  <a:txBody>
                    <a:bodyPr/>
                    <a:lstStyle/>
                    <a:p>
                      <a:r>
                        <a:rPr lang="en-US" sz="2000" err="1">
                          <a:latin typeface="Roboto Slab"/>
                        </a:rPr>
                        <a:t>Tiền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xử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lý</a:t>
                      </a:r>
                      <a:r>
                        <a:rPr lang="en-US" sz="2000">
                          <a:latin typeface="Roboto Slab"/>
                        </a:rPr>
                        <a:t> </a:t>
                      </a:r>
                      <a:r>
                        <a:rPr lang="en-US" sz="2000" err="1">
                          <a:latin typeface="Roboto Slab"/>
                        </a:rPr>
                        <a:t>dữ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liệu</a:t>
                      </a:r>
                      <a:r>
                        <a:rPr lang="en-US" sz="2000">
                          <a:latin typeface="Roboto Slab"/>
                        </a:rPr>
                        <a:t> bao </a:t>
                      </a:r>
                      <a:r>
                        <a:rPr lang="en-US" sz="2000" err="1">
                          <a:latin typeface="Roboto Slab"/>
                        </a:rPr>
                        <a:t>gồm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điều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chỉnh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kích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thước</a:t>
                      </a:r>
                      <a:r>
                        <a:rPr lang="en-US" sz="2000">
                          <a:latin typeface="Roboto Slab"/>
                        </a:rPr>
                        <a:t> </a:t>
                      </a:r>
                      <a:r>
                        <a:rPr lang="en-US" sz="2000" err="1">
                          <a:latin typeface="Roboto Slab"/>
                        </a:rPr>
                        <a:t>ảnh</a:t>
                      </a:r>
                      <a:r>
                        <a:rPr lang="en-US" sz="2000">
                          <a:latin typeface="Roboto Slab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err="1">
                          <a:latin typeface="Roboto Slab"/>
                        </a:rPr>
                        <a:t>Tiền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xử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lý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dữ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liệu</a:t>
                      </a:r>
                      <a:r>
                        <a:rPr lang="en-US" sz="2000">
                          <a:latin typeface="Roboto Slab"/>
                        </a:rPr>
                        <a:t> bao </a:t>
                      </a:r>
                      <a:r>
                        <a:rPr lang="en-US" sz="2000" err="1">
                          <a:latin typeface="Roboto Slab"/>
                        </a:rPr>
                        <a:t>gồm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việc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chuyển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đổi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dữ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liệu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âm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thanh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thành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dạng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số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học</a:t>
                      </a:r>
                      <a:r>
                        <a:rPr lang="en-US" sz="2000">
                          <a:latin typeface="Roboto Slab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088693"/>
                  </a:ext>
                </a:extLst>
              </a:tr>
              <a:tr h="719071">
                <a:tc grid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Ứng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dụng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Teachable Machine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thường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sẽ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tự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động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xử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lý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một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phần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 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tiền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xử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lý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dữ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liệu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để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chuẩn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bị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chúng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cho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việc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đào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tạo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2000" b="0" i="0" u="none" strike="noStrike" noProof="0" err="1">
                          <a:solidFill>
                            <a:srgbClr val="000000"/>
                          </a:solidFill>
                        </a:rPr>
                        <a:t>mô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 hình.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08787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02012" y="589299"/>
            <a:ext cx="86334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3. Mã nguồn, thư viện và công cụ</a:t>
            </a:r>
            <a:endParaRPr lang="en-US" sz="5500">
              <a:latin typeface="Roboto Slab"/>
              <a:ea typeface="Roboto Slab"/>
              <a:cs typeface="Roboto Slab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2007220"/>
            <a:ext cx="5139039" cy="469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3.1. Thư viện và công cụ</a:t>
            </a:r>
            <a:endParaRPr lang="en-US" sz="3500"/>
          </a:p>
        </p:txBody>
      </p:sp>
      <p:sp>
        <p:nvSpPr>
          <p:cNvPr id="8" name="Text 5"/>
          <p:cNvSpPr/>
          <p:nvPr/>
        </p:nvSpPr>
        <p:spPr>
          <a:xfrm>
            <a:off x="2037993" y="2944140"/>
            <a:ext cx="3225553" cy="4475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3.2. Mã nguồn</a:t>
            </a:r>
            <a:endParaRPr lang="en-US" sz="35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90861" y="617937"/>
            <a:ext cx="8144664" cy="77243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3.1. Thư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viện</a:t>
            </a: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và</a:t>
            </a: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công</a:t>
            </a: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cụ</a:t>
            </a:r>
            <a:endParaRPr lang="en-US" sz="5500" err="1">
              <a:latin typeface="Roboto Slab"/>
              <a:ea typeface="Roboto Slab"/>
              <a:cs typeface="Roboto Slab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1589809"/>
            <a:ext cx="106213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Mã nguồn dựa trên Python và sử dụng các thư viện như TensorFlow, Keras, OpenCV và Pillow. Các thư viện sử dụng đó là: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8" name="Text 5"/>
          <p:cNvSpPr/>
          <p:nvPr/>
        </p:nvSpPr>
        <p:spPr>
          <a:xfrm>
            <a:off x="2036555" y="2550525"/>
            <a:ext cx="10622759" cy="11010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342900" indent="-342900" algn="just">
              <a:lnSpc>
                <a:spcPts val="2799"/>
              </a:lnSpc>
              <a:buSzPct val="100000"/>
              <a:buChar char="•"/>
            </a:pPr>
            <a:r>
              <a:rPr lang="en-US" sz="2000" b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cv2 (OpenCV):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OpenCV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một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thư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viện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mã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nguồn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mở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phổ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biến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cho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xử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lý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ảnh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video.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Sử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dụng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OpenCV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thập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ảnh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từ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webcam,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thay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đổi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kích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thước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ảnh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hiển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thị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kết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quả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lên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màn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9" name="Text 6"/>
          <p:cNvSpPr/>
          <p:nvPr/>
        </p:nvSpPr>
        <p:spPr>
          <a:xfrm>
            <a:off x="2036555" y="3851953"/>
            <a:ext cx="10622759" cy="107879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342900" indent="-342900" algn="just">
              <a:lnSpc>
                <a:spcPts val="2799"/>
              </a:lnSpc>
              <a:buSzPct val="100000"/>
              <a:buChar char="•"/>
            </a:pPr>
            <a:r>
              <a:rPr lang="en-US" sz="2000" b="1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numpy</a:t>
            </a:r>
            <a:r>
              <a:rPr lang="en-US" sz="2000" b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: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Thư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viện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numpy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cung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cấp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các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công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cụ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khi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làm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việc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với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mảng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ma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trận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số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học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Sử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dụng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numpy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chuyển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đổi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xử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lý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ảnh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dự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đoán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từ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mô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036555" y="5142231"/>
            <a:ext cx="10622759" cy="80001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b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PIL: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PIL (Pillow)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một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thư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viện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Python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cho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xử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lý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ảnh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,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cho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phép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tạo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chỉnh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sửa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ảnh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Sử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dụng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vẽ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văn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bản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lên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ảnh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dựa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trên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kết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quả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dự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đoán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của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mô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036555" y="6153729"/>
            <a:ext cx="10622759" cy="7108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342900" indent="-342900">
              <a:lnSpc>
                <a:spcPts val="2799"/>
              </a:lnSpc>
              <a:buSzPct val="100000"/>
              <a:buChar char="•"/>
            </a:pPr>
            <a:r>
              <a:rPr lang="en-US" sz="2000" b="1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Keras.models</a:t>
            </a:r>
            <a:r>
              <a:rPr lang="en-US" sz="2000" b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: 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cung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cấp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một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số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lớp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(classes)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hàm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(functions)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xây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dựng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các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mô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deep learning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một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cách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dễ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dàng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trực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quan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323261" y="716142"/>
            <a:ext cx="5000057" cy="603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13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3.2. Mã nguồn</a:t>
            </a:r>
            <a:endParaRPr lang="en-US" sz="550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32069336-81D8-2DE9-EE86-D45D612C6B4B}"/>
              </a:ext>
            </a:extLst>
          </p:cNvPr>
          <p:cNvSpPr/>
          <p:nvPr/>
        </p:nvSpPr>
        <p:spPr>
          <a:xfrm>
            <a:off x="1826120" y="7153238"/>
            <a:ext cx="10863684" cy="693634"/>
          </a:xfrm>
          <a:prstGeom prst="roundRect">
            <a:avLst>
              <a:gd name="adj" fmla="val 600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4DF8AF-D863-6B09-00FC-7E35B60763C8}"/>
              </a:ext>
            </a:extLst>
          </p:cNvPr>
          <p:cNvSpPr txBox="1"/>
          <p:nvPr/>
        </p:nvSpPr>
        <p:spPr>
          <a:xfrm>
            <a:off x="1823225" y="7156295"/>
            <a:ext cx="109728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Roboto Slab"/>
                <a:ea typeface="Calibri"/>
                <a:cs typeface="Calibri"/>
              </a:rPr>
              <a:t>Khởi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tạo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các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thư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viện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cần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thiết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cùng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mô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hình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đã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được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huấn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luyện</a:t>
            </a:r>
            <a:r>
              <a:rPr lang="en-US" sz="2000">
                <a:latin typeface="Roboto Slab"/>
                <a:ea typeface="Calibri"/>
                <a:cs typeface="Calibri"/>
              </a:rPr>
              <a:t>, </a:t>
            </a:r>
            <a:r>
              <a:rPr lang="en-US" sz="2000" err="1">
                <a:latin typeface="Roboto Slab"/>
                <a:ea typeface="Calibri"/>
                <a:cs typeface="Calibri"/>
              </a:rPr>
              <a:t>một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danh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sách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các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nhãn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lớp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được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tải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từ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tệp</a:t>
            </a:r>
            <a:r>
              <a:rPr lang="en-US" sz="2000">
                <a:latin typeface="Roboto Slab"/>
                <a:ea typeface="Calibri"/>
                <a:cs typeface="Calibri"/>
              </a:rPr>
              <a:t> labels2.txt </a:t>
            </a:r>
            <a:r>
              <a:rPr lang="en-US" sz="2000" err="1">
                <a:latin typeface="Roboto Slab"/>
                <a:ea typeface="Calibri"/>
                <a:cs typeface="Calibri"/>
              </a:rPr>
              <a:t>và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mở</a:t>
            </a:r>
            <a:r>
              <a:rPr lang="en-US" sz="2000">
                <a:latin typeface="Roboto Slab"/>
                <a:ea typeface="Calibri"/>
                <a:cs typeface="Calibri"/>
              </a:rPr>
              <a:t> camera </a:t>
            </a:r>
            <a:r>
              <a:rPr lang="en-US" sz="2000" err="1">
                <a:latin typeface="Roboto Slab"/>
                <a:ea typeface="Calibri"/>
                <a:cs typeface="Calibri"/>
              </a:rPr>
              <a:t>mặc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định</a:t>
            </a:r>
            <a:r>
              <a:rPr lang="en-US" sz="2000">
                <a:latin typeface="Roboto Slab"/>
                <a:ea typeface="Calibri"/>
                <a:cs typeface="Calibri"/>
              </a:rPr>
              <a:t>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C619DA78-26F4-4200-BEAD-6F645E253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963" y="1412367"/>
            <a:ext cx="11082061" cy="543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281697" y="641625"/>
            <a:ext cx="5288280" cy="691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42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3.2. Mã nguồn (Tiếp)</a:t>
            </a:r>
            <a:endParaRPr lang="en-US" sz="5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CCEFC-D6C7-0DAF-E251-9CEE9B5FA6A1}"/>
              </a:ext>
            </a:extLst>
          </p:cNvPr>
          <p:cNvSpPr txBox="1"/>
          <p:nvPr/>
        </p:nvSpPr>
        <p:spPr>
          <a:xfrm>
            <a:off x="1102614" y="3343193"/>
            <a:ext cx="1282668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dirty="0">
                <a:latin typeface="Roboto Slab"/>
                <a:ea typeface="Calibri"/>
                <a:cs typeface="Calibri"/>
              </a:rPr>
              <a:t>Dưới đây là 2 cách khác để nhau để sử dụng camera điện thoại thay vì camera mặc định ( của laptop )</a:t>
            </a:r>
          </a:p>
          <a:p>
            <a:r>
              <a:rPr lang="vi-VN" sz="2000" dirty="0">
                <a:latin typeface="Roboto Slab"/>
                <a:ea typeface="Calibri"/>
                <a:cs typeface="Calibri"/>
              </a:rPr>
              <a:t>Kết nối phần mềm DroidCamApp trên laptop với DroidCam trên điện thoại:  </a:t>
            </a:r>
          </a:p>
        </p:txBody>
      </p:sp>
      <p:pic>
        <p:nvPicPr>
          <p:cNvPr id="2050" name="Picture 1">
            <a:extLst>
              <a:ext uri="{FF2B5EF4-FFF2-40B4-BE49-F238E27FC236}">
                <a16:creationId xmlns:a16="http://schemas.microsoft.com/office/drawing/2014/main" id="{09164B9C-564C-4CFF-8942-822D43D9F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11" y="2505590"/>
            <a:ext cx="12781844" cy="54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">
            <a:extLst>
              <a:ext uri="{FF2B5EF4-FFF2-40B4-BE49-F238E27FC236}">
                <a16:creationId xmlns:a16="http://schemas.microsoft.com/office/drawing/2014/main" id="{EBFD649B-0417-4189-9201-DA6525095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37" y="4410061"/>
            <a:ext cx="12989377" cy="507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1">
            <a:extLst>
              <a:ext uri="{FF2B5EF4-FFF2-40B4-BE49-F238E27FC236}">
                <a16:creationId xmlns:a16="http://schemas.microsoft.com/office/drawing/2014/main" id="{5EA3A45E-67B2-48FC-9A11-CBBF78FBC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78" y="5823803"/>
            <a:ext cx="13048436" cy="1273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2C8566-C98B-4BF2-8162-C9E0DD10C4AB}"/>
              </a:ext>
            </a:extLst>
          </p:cNvPr>
          <p:cNvSpPr txBox="1"/>
          <p:nvPr/>
        </p:nvSpPr>
        <p:spPr>
          <a:xfrm>
            <a:off x="901855" y="1769200"/>
            <a:ext cx="128266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 đây là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Camera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vi-V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của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mở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lấy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webcam</a:t>
            </a:r>
            <a:endParaRPr lang="en-US" sz="2400" dirty="0">
              <a:latin typeface="Roboto Slab"/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A4FA06-21D3-4D31-98B7-A31E04FE5D43}"/>
              </a:ext>
            </a:extLst>
          </p:cNvPr>
          <p:cNvSpPr txBox="1"/>
          <p:nvPr/>
        </p:nvSpPr>
        <p:spPr>
          <a:xfrm>
            <a:off x="1075078" y="5163407"/>
            <a:ext cx="128266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400" dirty="0">
                <a:latin typeface="Roboto Slab"/>
                <a:ea typeface="Calibri"/>
                <a:cs typeface="Calibri"/>
              </a:rPr>
              <a:t>Sử dụng phần mềm DroidCam trên điện thoại để lấy {IP} và {Port Droidcam}</a:t>
            </a:r>
            <a:endParaRPr lang="en-US" sz="2400" dirty="0">
              <a:latin typeface="Roboto Slab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281697" y="641625"/>
            <a:ext cx="5288280" cy="691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42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3.2. Mã nguồn (Tiếp)</a:t>
            </a:r>
            <a:endParaRPr lang="en-US" sz="550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A8F8187E-C896-B860-7C03-062932DBB4E3}"/>
              </a:ext>
            </a:extLst>
          </p:cNvPr>
          <p:cNvSpPr/>
          <p:nvPr/>
        </p:nvSpPr>
        <p:spPr>
          <a:xfrm>
            <a:off x="1212803" y="6617979"/>
            <a:ext cx="12681332" cy="682481"/>
          </a:xfrm>
          <a:prstGeom prst="roundRect">
            <a:avLst>
              <a:gd name="adj" fmla="val 600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CCEFC-D6C7-0DAF-E251-9CEE9B5FA6A1}"/>
              </a:ext>
            </a:extLst>
          </p:cNvPr>
          <p:cNvSpPr txBox="1"/>
          <p:nvPr/>
        </p:nvSpPr>
        <p:spPr>
          <a:xfrm>
            <a:off x="1215482" y="6612673"/>
            <a:ext cx="1282668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Roboto Slab"/>
                <a:ea typeface="Calibri"/>
                <a:cs typeface="Calibri"/>
              </a:rPr>
              <a:t>Trên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đây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là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quá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trình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chuẩn</a:t>
            </a:r>
            <a:r>
              <a:rPr lang="en-US" sz="2000">
                <a:latin typeface="Roboto Slab"/>
                <a:ea typeface="Calibri"/>
                <a:cs typeface="Calibri"/>
              </a:rPr>
              <a:t> </a:t>
            </a:r>
            <a:r>
              <a:rPr lang="en-US" sz="2000" err="1">
                <a:latin typeface="Roboto Slab"/>
                <a:ea typeface="Calibri"/>
                <a:cs typeface="Calibri"/>
              </a:rPr>
              <a:t>bị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dữ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liệu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và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dự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đoán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dựa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trên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mô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hình</a:t>
            </a:r>
            <a:r>
              <a:rPr lang="en-US" sz="2000">
                <a:latin typeface="Roboto Slab"/>
                <a:ea typeface="Calibri"/>
                <a:cs typeface="Calibri"/>
              </a:rPr>
              <a:t> Deep Learning </a:t>
            </a:r>
            <a:r>
              <a:rPr lang="en-US" sz="2000" err="1">
                <a:latin typeface="Roboto Slab"/>
                <a:ea typeface="Calibri"/>
                <a:cs typeface="Calibri"/>
              </a:rPr>
              <a:t>cho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từng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khung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hình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từ</a:t>
            </a:r>
            <a:r>
              <a:rPr lang="en-US" sz="2000">
                <a:latin typeface="Roboto Slab"/>
                <a:ea typeface="Calibri"/>
                <a:cs typeface="Calibri"/>
              </a:rPr>
              <a:t> webcam. </a:t>
            </a:r>
            <a:r>
              <a:rPr lang="en-US" sz="2000" err="1">
                <a:latin typeface="Roboto Slab"/>
                <a:ea typeface="Calibri"/>
                <a:cs typeface="Calibri"/>
              </a:rPr>
              <a:t>Kết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quả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dự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đoán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sẽ</a:t>
            </a:r>
            <a:r>
              <a:rPr lang="en-US" sz="2000">
                <a:latin typeface="Roboto Slab"/>
                <a:ea typeface="Calibri"/>
                <a:cs typeface="Calibri"/>
              </a:rPr>
              <a:t> </a:t>
            </a:r>
            <a:r>
              <a:rPr lang="en-US" sz="2000" err="1">
                <a:latin typeface="Roboto Slab"/>
                <a:ea typeface="Calibri"/>
                <a:cs typeface="Calibri"/>
              </a:rPr>
              <a:t>được</a:t>
            </a:r>
            <a:r>
              <a:rPr lang="en-US" sz="2000">
                <a:latin typeface="Roboto Slab"/>
                <a:ea typeface="Calibri"/>
                <a:cs typeface="Calibri"/>
              </a:rPr>
              <a:t> </a:t>
            </a:r>
            <a:r>
              <a:rPr lang="en-US" sz="2000" err="1">
                <a:latin typeface="Roboto Slab"/>
                <a:ea typeface="Calibri"/>
                <a:cs typeface="Calibri"/>
              </a:rPr>
              <a:t>sử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dụng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sau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đó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để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hiển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thị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thông</a:t>
            </a:r>
            <a:r>
              <a:rPr lang="en-US" sz="2000">
                <a:latin typeface="Roboto Slab"/>
                <a:ea typeface="Calibri"/>
                <a:cs typeface="Calibri"/>
              </a:rPr>
              <a:t> tin </a:t>
            </a:r>
            <a:r>
              <a:rPr lang="en-US" sz="2000" err="1">
                <a:latin typeface="Roboto Slab"/>
                <a:ea typeface="Calibri"/>
                <a:cs typeface="Calibri"/>
              </a:rPr>
              <a:t>về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đối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tượng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được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nhận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dạng</a:t>
            </a:r>
            <a:r>
              <a:rPr lang="en-US" sz="2000">
                <a:latin typeface="Roboto Slab"/>
                <a:ea typeface="Calibri"/>
                <a:cs typeface="Calibri"/>
              </a:rPr>
              <a:t>.</a:t>
            </a:r>
          </a:p>
        </p:txBody>
      </p:sp>
      <p:pic>
        <p:nvPicPr>
          <p:cNvPr id="3075" name="Picture 1">
            <a:extLst>
              <a:ext uri="{FF2B5EF4-FFF2-40B4-BE49-F238E27FC236}">
                <a16:creationId xmlns:a16="http://schemas.microsoft.com/office/drawing/2014/main" id="{4874DFDD-3F2A-4CE2-91E7-5BC78AC21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697" y="1460576"/>
            <a:ext cx="12213966" cy="495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85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041138" y="608845"/>
            <a:ext cx="6851308" cy="67925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349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3.2. Mã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nguồn</a:t>
            </a: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(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Tiếp</a:t>
            </a: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)</a:t>
            </a:r>
            <a:endParaRPr lang="en-US" sz="5500">
              <a:latin typeface="Roboto Slab"/>
              <a:ea typeface="Roboto Slab"/>
              <a:cs typeface="Roboto Slab"/>
            </a:endParaRPr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67423A76-01B5-6E57-218C-4CCCE99AC831}"/>
              </a:ext>
            </a:extLst>
          </p:cNvPr>
          <p:cNvSpPr/>
          <p:nvPr/>
        </p:nvSpPr>
        <p:spPr>
          <a:xfrm>
            <a:off x="2952393" y="6573375"/>
            <a:ext cx="8856464" cy="593271"/>
          </a:xfrm>
          <a:prstGeom prst="roundRect">
            <a:avLst>
              <a:gd name="adj" fmla="val 600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B293D-349D-E6F5-934D-E9C810EA7286}"/>
              </a:ext>
            </a:extLst>
          </p:cNvPr>
          <p:cNvSpPr txBox="1"/>
          <p:nvPr/>
        </p:nvSpPr>
        <p:spPr>
          <a:xfrm>
            <a:off x="3008041" y="6679580"/>
            <a:ext cx="88540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Roboto Slab"/>
                <a:ea typeface="Roboto Slab"/>
                <a:cs typeface="Roboto Slab"/>
              </a:rPr>
              <a:t>Hiển </a:t>
            </a:r>
            <a:r>
              <a:rPr lang="en-US" sz="2000" err="1">
                <a:latin typeface="Roboto Slab"/>
                <a:ea typeface="Roboto Slab"/>
                <a:cs typeface="Roboto Slab"/>
              </a:rPr>
              <a:t>thị</a:t>
            </a:r>
            <a:r>
              <a:rPr lang="en-US" sz="2000"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latin typeface="Roboto Slab"/>
                <a:ea typeface="Roboto Slab"/>
                <a:cs typeface="Roboto Slab"/>
              </a:rPr>
              <a:t>thông</a:t>
            </a:r>
            <a:r>
              <a:rPr lang="en-US" sz="2000">
                <a:latin typeface="Roboto Slab"/>
                <a:ea typeface="Roboto Slab"/>
                <a:cs typeface="Roboto Slab"/>
              </a:rPr>
              <a:t> tin </a:t>
            </a:r>
            <a:r>
              <a:rPr lang="en-US" sz="2000" err="1">
                <a:latin typeface="Roboto Slab"/>
                <a:ea typeface="Roboto Slab"/>
                <a:cs typeface="Roboto Slab"/>
              </a:rPr>
              <a:t>về</a:t>
            </a:r>
            <a:r>
              <a:rPr lang="en-US" sz="2000"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latin typeface="Roboto Slab"/>
                <a:ea typeface="Roboto Slab"/>
                <a:cs typeface="Roboto Slab"/>
              </a:rPr>
              <a:t>đối</a:t>
            </a:r>
            <a:r>
              <a:rPr lang="en-US" sz="2000"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latin typeface="Roboto Slab"/>
                <a:ea typeface="Roboto Slab"/>
                <a:cs typeface="Roboto Slab"/>
              </a:rPr>
              <a:t>tượng</a:t>
            </a:r>
            <a:r>
              <a:rPr lang="en-US" sz="2000"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latin typeface="Roboto Slab"/>
                <a:ea typeface="Roboto Slab"/>
                <a:cs typeface="Roboto Slab"/>
              </a:rPr>
              <a:t>được</a:t>
            </a:r>
            <a:r>
              <a:rPr lang="en-US" sz="2000"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latin typeface="Roboto Slab"/>
                <a:ea typeface="Roboto Slab"/>
                <a:cs typeface="Roboto Slab"/>
              </a:rPr>
              <a:t>dự</a:t>
            </a:r>
            <a:r>
              <a:rPr lang="en-US" sz="2000"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latin typeface="Roboto Slab"/>
                <a:ea typeface="Roboto Slab"/>
                <a:cs typeface="Roboto Slab"/>
              </a:rPr>
              <a:t>đoán</a:t>
            </a:r>
            <a:r>
              <a:rPr lang="en-US" sz="2000"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latin typeface="Roboto Slab"/>
                <a:ea typeface="Roboto Slab"/>
                <a:cs typeface="Roboto Slab"/>
              </a:rPr>
              <a:t>trên</a:t>
            </a:r>
            <a:r>
              <a:rPr lang="en-US" sz="2000"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latin typeface="Roboto Slab"/>
                <a:ea typeface="Roboto Slab"/>
                <a:cs typeface="Roboto Slab"/>
              </a:rPr>
              <a:t>ảnh</a:t>
            </a:r>
            <a:r>
              <a:rPr lang="en-US" sz="2000"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latin typeface="Roboto Slab"/>
                <a:ea typeface="Roboto Slab"/>
                <a:cs typeface="Roboto Slab"/>
              </a:rPr>
              <a:t>từ</a:t>
            </a:r>
            <a:r>
              <a:rPr lang="en-US" sz="2000">
                <a:latin typeface="Roboto Slab"/>
                <a:ea typeface="Roboto Slab"/>
                <a:cs typeface="Roboto Slab"/>
              </a:rPr>
              <a:t> webcam.</a:t>
            </a:r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21C12E67-87C7-43BE-B762-18D055FD1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608" y="1671722"/>
            <a:ext cx="11259626" cy="467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290861" y="632114"/>
            <a:ext cx="7054818" cy="7501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3.2. Mã nguồn (Tiếp)</a:t>
            </a:r>
            <a:endParaRPr lang="en-US" sz="550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51E980AF-0633-AE9C-F166-C191CFD83DB4}"/>
              </a:ext>
            </a:extLst>
          </p:cNvPr>
          <p:cNvSpPr/>
          <p:nvPr/>
        </p:nvSpPr>
        <p:spPr>
          <a:xfrm>
            <a:off x="1335466" y="6450711"/>
            <a:ext cx="12803995" cy="738237"/>
          </a:xfrm>
          <a:prstGeom prst="roundRect">
            <a:avLst>
              <a:gd name="adj" fmla="val 600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EA94C-79A8-6E3C-E78B-52DD2B2113A4}"/>
              </a:ext>
            </a:extLst>
          </p:cNvPr>
          <p:cNvSpPr txBox="1"/>
          <p:nvPr/>
        </p:nvSpPr>
        <p:spPr>
          <a:xfrm>
            <a:off x="1338146" y="6445405"/>
            <a:ext cx="128043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Roboto Slab"/>
                <a:ea typeface="Calibri"/>
                <a:cs typeface="Calibri"/>
              </a:rPr>
              <a:t>Phần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cuối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của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mã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nguồn</a:t>
            </a:r>
            <a:r>
              <a:rPr lang="en-US" sz="2000">
                <a:latin typeface="Roboto Slab"/>
                <a:ea typeface="Calibri"/>
                <a:cs typeface="Calibri"/>
              </a:rPr>
              <a:t> </a:t>
            </a:r>
            <a:r>
              <a:rPr lang="en-US" sz="2000" err="1">
                <a:latin typeface="Roboto Slab"/>
                <a:ea typeface="Calibri"/>
                <a:cs typeface="Calibri"/>
              </a:rPr>
              <a:t>điều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khiển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việc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hiển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thị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hình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ảnh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từ</a:t>
            </a:r>
            <a:r>
              <a:rPr lang="en-US" sz="2000">
                <a:latin typeface="Roboto Slab"/>
                <a:ea typeface="Calibri"/>
                <a:cs typeface="Calibri"/>
              </a:rPr>
              <a:t> webcam </a:t>
            </a:r>
            <a:r>
              <a:rPr lang="en-US" sz="2000" err="1">
                <a:latin typeface="Roboto Slab"/>
                <a:ea typeface="Calibri"/>
                <a:cs typeface="Calibri"/>
              </a:rPr>
              <a:t>trên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màn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hình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và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quản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lý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việc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kết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thúc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ứng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dụng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khi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người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dùng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nhấn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phím</a:t>
            </a:r>
            <a:r>
              <a:rPr lang="en-US" sz="2000">
                <a:latin typeface="Roboto Slab"/>
                <a:ea typeface="Calibri"/>
                <a:cs typeface="Calibri"/>
              </a:rPr>
              <a:t> Esc.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4F5C9C-7EBF-4CEB-89A6-E0D469DEA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466" y="1459439"/>
            <a:ext cx="10755545" cy="4776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24315" y="639311"/>
            <a:ext cx="906687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4. Thử nghiệm và đánh giá</a:t>
            </a:r>
            <a:endParaRPr lang="en-US" sz="5500"/>
          </a:p>
        </p:txBody>
      </p:sp>
      <p:sp>
        <p:nvSpPr>
          <p:cNvPr id="7" name="Text 4"/>
          <p:cNvSpPr/>
          <p:nvPr/>
        </p:nvSpPr>
        <p:spPr>
          <a:xfrm>
            <a:off x="2037993" y="1979173"/>
            <a:ext cx="6950555" cy="5702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ctr"/>
          <a:lstStyle/>
          <a:p>
            <a:pPr marL="0" indent="0">
              <a:lnSpc>
                <a:spcPts val="2734"/>
              </a:lnSpc>
              <a:buNone/>
            </a:pPr>
            <a:r>
              <a:rPr lang="en-US" sz="3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4.1. Thu </a:t>
            </a:r>
            <a:r>
              <a:rPr lang="en-US" sz="3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thập</a:t>
            </a:r>
            <a:r>
              <a:rPr lang="en-US" sz="3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3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3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thử</a:t>
            </a:r>
            <a:r>
              <a:rPr lang="en-US" sz="3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nghiệm</a:t>
            </a:r>
            <a:endParaRPr lang="en-US" sz="3500" err="1">
              <a:latin typeface="Roboto Slab"/>
              <a:ea typeface="Roboto Slab"/>
              <a:cs typeface="Roboto Slab"/>
            </a:endParaRPr>
          </a:p>
        </p:txBody>
      </p:sp>
      <p:sp>
        <p:nvSpPr>
          <p:cNvPr id="8" name="Text 5"/>
          <p:cNvSpPr/>
          <p:nvPr/>
        </p:nvSpPr>
        <p:spPr>
          <a:xfrm>
            <a:off x="2037993" y="2849187"/>
            <a:ext cx="5935608" cy="5367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ctr"/>
          <a:lstStyle/>
          <a:p>
            <a:pPr marL="0" indent="0">
              <a:lnSpc>
                <a:spcPts val="2734"/>
              </a:lnSpc>
              <a:buNone/>
            </a:pPr>
            <a:r>
              <a:rPr lang="en-US" sz="3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4.2. Tiến hành thử nghiệm</a:t>
            </a:r>
            <a:endParaRPr lang="en-US" sz="35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05A5E914-BAC5-F07B-8DCD-AF1B9EBF3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D85477-5A88-C2F7-1220-813F3298B1F7}"/>
              </a:ext>
            </a:extLst>
          </p:cNvPr>
          <p:cNvSpPr txBox="1"/>
          <p:nvPr/>
        </p:nvSpPr>
        <p:spPr>
          <a:xfrm>
            <a:off x="3682689" y="708101"/>
            <a:ext cx="7270596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500">
                <a:solidFill>
                  <a:srgbClr val="0070C0"/>
                </a:solidFill>
                <a:latin typeface="Roboto Slab"/>
                <a:ea typeface="Calibri"/>
                <a:cs typeface="Calibri"/>
              </a:rPr>
              <a:t>THÀNH VIÊN NHÓM</a:t>
            </a:r>
            <a:endParaRPr lang="en-US" sz="5500">
              <a:solidFill>
                <a:srgbClr val="0070C0"/>
              </a:solidFill>
              <a:latin typeface="Roboto Slab"/>
              <a:ea typeface="Roboto Slab"/>
              <a:cs typeface="Roboto Slab"/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FAB6D807-3762-1A8B-4945-4B0A4AB48277}"/>
              </a:ext>
            </a:extLst>
          </p:cNvPr>
          <p:cNvSpPr/>
          <p:nvPr/>
        </p:nvSpPr>
        <p:spPr>
          <a:xfrm>
            <a:off x="2562101" y="2223426"/>
            <a:ext cx="3982130" cy="62835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ctr"/>
          <a:lstStyle/>
          <a:p>
            <a:pPr>
              <a:lnSpc>
                <a:spcPts val="3281"/>
              </a:lnSpc>
            </a:pPr>
            <a:r>
              <a:rPr lang="en-US" sz="4000">
                <a:latin typeface="Roboto Slab"/>
                <a:ea typeface="Roboto Slab"/>
                <a:cs typeface="Roboto Slab"/>
              </a:rPr>
              <a:t>Phạm Gia Đạt</a:t>
            </a: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D8FD5E0B-7816-78F0-A8C8-6B20F575DA58}"/>
              </a:ext>
            </a:extLst>
          </p:cNvPr>
          <p:cNvSpPr/>
          <p:nvPr/>
        </p:nvSpPr>
        <p:spPr>
          <a:xfrm>
            <a:off x="2558383" y="3201016"/>
            <a:ext cx="4718110" cy="62835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ctr"/>
          <a:lstStyle/>
          <a:p>
            <a:pPr>
              <a:lnSpc>
                <a:spcPts val="3281"/>
              </a:lnSpc>
            </a:pPr>
            <a:r>
              <a:rPr lang="en-US" sz="4000">
                <a:latin typeface="Roboto Slab"/>
                <a:ea typeface="Roboto Slab"/>
                <a:cs typeface="Roboto Slab"/>
              </a:rPr>
              <a:t>Khúc </a:t>
            </a:r>
            <a:r>
              <a:rPr lang="en-US" sz="4000" err="1">
                <a:latin typeface="Roboto Slab"/>
                <a:ea typeface="Roboto Slab"/>
                <a:cs typeface="Roboto Slab"/>
              </a:rPr>
              <a:t>Trọng</a:t>
            </a:r>
            <a:r>
              <a:rPr lang="en-US" sz="4000">
                <a:latin typeface="Roboto Slab"/>
                <a:ea typeface="Roboto Slab"/>
                <a:cs typeface="Roboto Slab"/>
              </a:rPr>
              <a:t> Quỳnh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5728CDBE-EAB2-FEE2-C8C1-3386D891083D}"/>
              </a:ext>
            </a:extLst>
          </p:cNvPr>
          <p:cNvSpPr/>
          <p:nvPr/>
        </p:nvSpPr>
        <p:spPr>
          <a:xfrm>
            <a:off x="2565818" y="4167455"/>
            <a:ext cx="4305515" cy="62835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ctr"/>
          <a:lstStyle/>
          <a:p>
            <a:pPr>
              <a:lnSpc>
                <a:spcPts val="3281"/>
              </a:lnSpc>
            </a:pPr>
            <a:r>
              <a:rPr lang="en-US" sz="4000">
                <a:latin typeface="Roboto Slab"/>
                <a:ea typeface="Roboto Slab"/>
                <a:cs typeface="Roboto Slab"/>
              </a:rPr>
              <a:t>Phạm Hữu Đoàn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5D77F283-74B9-B1BB-E685-1E3796718E66}"/>
              </a:ext>
            </a:extLst>
          </p:cNvPr>
          <p:cNvSpPr/>
          <p:nvPr/>
        </p:nvSpPr>
        <p:spPr>
          <a:xfrm>
            <a:off x="2562101" y="5133895"/>
            <a:ext cx="4350120" cy="62835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ctr"/>
          <a:lstStyle/>
          <a:p>
            <a:pPr>
              <a:lnSpc>
                <a:spcPts val="3281"/>
              </a:lnSpc>
            </a:pPr>
            <a:r>
              <a:rPr lang="en-US" sz="4000">
                <a:latin typeface="Roboto Slab"/>
                <a:ea typeface="Roboto Slab"/>
                <a:cs typeface="Roboto Slab"/>
              </a:rPr>
              <a:t>Nguyễn Đức Hiếu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9076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97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6608" y="2828005"/>
            <a:ext cx="10901432" cy="6884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7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4.1. Thu thập dữ liệu thử nghiệm</a:t>
            </a:r>
            <a:endParaRPr lang="en-US" sz="5500">
              <a:latin typeface="Roboto Slab"/>
              <a:ea typeface="Roboto Slab"/>
              <a:cs typeface="Roboto Slab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902656" y="3953410"/>
            <a:ext cx="5107046" cy="3826907"/>
          </a:xfrm>
          <a:prstGeom prst="roundRect">
            <a:avLst>
              <a:gd name="adj" fmla="val 3286"/>
            </a:avLst>
          </a:prstGeom>
          <a:solidFill>
            <a:srgbClr val="E7EDF9"/>
          </a:solidFill>
          <a:ln/>
        </p:spPr>
      </p:sp>
      <p:sp>
        <p:nvSpPr>
          <p:cNvPr id="7" name="Text 4"/>
          <p:cNvSpPr/>
          <p:nvPr/>
        </p:nvSpPr>
        <p:spPr>
          <a:xfrm>
            <a:off x="2246021" y="4118354"/>
            <a:ext cx="2095738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9"/>
              </a:lnSpc>
              <a:buNone/>
            </a:pPr>
            <a:r>
              <a:rPr lang="en-US" sz="22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Nguồn dữ liệu</a:t>
            </a:r>
            <a:endParaRPr lang="en-US" sz="2200">
              <a:latin typeface="Roboto Slab"/>
              <a:ea typeface="Roboto Slab"/>
              <a:cs typeface="Roboto Slab"/>
            </a:endParaRPr>
          </a:p>
        </p:txBody>
      </p:sp>
      <p:sp>
        <p:nvSpPr>
          <p:cNvPr id="8" name="Text 5"/>
          <p:cNvSpPr/>
          <p:nvPr/>
        </p:nvSpPr>
        <p:spPr>
          <a:xfrm>
            <a:off x="2246021" y="4543814"/>
            <a:ext cx="4453771" cy="1676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640"/>
              </a:lnSpc>
              <a:buNone/>
            </a:pP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Sử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dụng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bộ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có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sẵn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,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từ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các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nguồn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công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khai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,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có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sẵn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này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giúp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có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một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lượng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lớn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huấn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luyện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mô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9" name="Text 6"/>
          <p:cNvSpPr/>
          <p:nvPr/>
        </p:nvSpPr>
        <p:spPr>
          <a:xfrm>
            <a:off x="2246021" y="6319599"/>
            <a:ext cx="4453771" cy="1106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640"/>
              </a:lnSpc>
              <a:buNone/>
            </a:pP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Nguồn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có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tự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nhập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Điều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này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giúp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mở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rộng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sự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đa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dạng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của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thử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nghiệm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19975" y="3953410"/>
            <a:ext cx="4872871" cy="3826907"/>
          </a:xfrm>
          <a:prstGeom prst="roundRect">
            <a:avLst>
              <a:gd name="adj" fmla="val 3286"/>
            </a:avLst>
          </a:prstGeom>
          <a:solidFill>
            <a:srgbClr val="E7EDF9"/>
          </a:solidFill>
          <a:ln/>
        </p:spPr>
      </p:sp>
      <p:sp>
        <p:nvSpPr>
          <p:cNvPr id="11" name="Text 8"/>
          <p:cNvSpPr/>
          <p:nvPr/>
        </p:nvSpPr>
        <p:spPr>
          <a:xfrm>
            <a:off x="7629525" y="4118354"/>
            <a:ext cx="3512820" cy="327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9"/>
              </a:lnSpc>
              <a:buNone/>
            </a:pPr>
            <a:r>
              <a:rPr lang="en-US" sz="22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Tiêu chuẩn thu nhập dữ liệu</a:t>
            </a:r>
            <a:endParaRPr lang="en-US" sz="2200">
              <a:latin typeface="Roboto Slab"/>
              <a:ea typeface="Roboto Slab"/>
              <a:cs typeface="Roboto Slab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629525" y="4543814"/>
            <a:ext cx="4453771" cy="243468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640"/>
              </a:lnSpc>
            </a:pP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Thu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thập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một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phần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quan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trọng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trong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quá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phát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triển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mô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nhận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dạng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vật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</a:t>
            </a:r>
            <a:endParaRPr lang="en-US" sz="2000">
              <a:solidFill>
                <a:srgbClr val="000000"/>
              </a:solidFill>
              <a:latin typeface="Roboto Slab"/>
              <a:ea typeface="Roboto Slab"/>
              <a:cs typeface="Roboto Slab"/>
            </a:endParaRPr>
          </a:p>
          <a:p>
            <a:pPr>
              <a:lnSpc>
                <a:spcPts val="2640"/>
              </a:lnSpc>
            </a:pPr>
            <a:endParaRPr lang="en-US" sz="2000">
              <a:solidFill>
                <a:srgbClr val="15213F"/>
              </a:solidFill>
              <a:latin typeface="Roboto Slab"/>
              <a:ea typeface="Roboto Slab"/>
              <a:cs typeface="Roboto Slab"/>
            </a:endParaRPr>
          </a:p>
          <a:p>
            <a:pPr marL="0" indent="0">
              <a:lnSpc>
                <a:spcPts val="2640"/>
              </a:lnSpc>
              <a:buNone/>
            </a:pP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chất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lượng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đa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dạng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đóng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vai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trò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quan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trọng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trong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việc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đảm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bảo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suất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của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mô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24315" y="635707"/>
            <a:ext cx="69723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4.2. Tiến hành thử nghiệm</a:t>
            </a:r>
            <a:endParaRPr lang="en-US" sz="5500">
              <a:latin typeface="Roboto Slab"/>
              <a:ea typeface="Roboto Slab"/>
              <a:cs typeface="Roboto Slab"/>
            </a:endParaRPr>
          </a:p>
        </p:txBody>
      </p:sp>
      <p:sp>
        <p:nvSpPr>
          <p:cNvPr id="7" name="Text 4"/>
          <p:cNvSpPr/>
          <p:nvPr/>
        </p:nvSpPr>
        <p:spPr>
          <a:xfrm>
            <a:off x="1759212" y="1964418"/>
            <a:ext cx="32156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Đưa dữ liệu vào mô hình</a:t>
            </a:r>
            <a:endParaRPr lang="en-US" sz="2500">
              <a:latin typeface="Roboto Slab"/>
              <a:ea typeface="Roboto Slab"/>
              <a:cs typeface="Roboto Slab"/>
            </a:endParaRPr>
          </a:p>
        </p:txBody>
      </p:sp>
      <p:sp>
        <p:nvSpPr>
          <p:cNvPr id="8" name="Text 5"/>
          <p:cNvSpPr/>
          <p:nvPr/>
        </p:nvSpPr>
        <p:spPr>
          <a:xfrm>
            <a:off x="1759212" y="2499895"/>
            <a:ext cx="10967009" cy="81260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Chuẩn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bị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tập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thử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nghiệm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theo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định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dạng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mô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có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xử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lý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ảnh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về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 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vật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thể</a:t>
            </a:r>
            <a:endParaRPr lang="en-US" sz="2000" err="1">
              <a:solidFill>
                <a:srgbClr val="000000"/>
              </a:solidFill>
              <a:latin typeface="Roboto Slab"/>
              <a:ea typeface="Roboto Slab"/>
              <a:cs typeface="Roboto Slab"/>
            </a:endParaRPr>
          </a:p>
          <a:p>
            <a:pPr>
              <a:lnSpc>
                <a:spcPts val="2799"/>
              </a:lnSpc>
            </a:pP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cần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nhận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diện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9" name="Text 6"/>
          <p:cNvSpPr/>
          <p:nvPr/>
        </p:nvSpPr>
        <p:spPr>
          <a:xfrm>
            <a:off x="1759212" y="3517803"/>
            <a:ext cx="11156578" cy="844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Đảm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bảo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rằng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ảnh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từ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tập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cho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vào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không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sử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dụng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trong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quá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trình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huấn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luyện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,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đảm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bảo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tính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khách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quan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về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hiệu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suất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Có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thể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dùng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webcam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để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đánh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giá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tính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chuẩn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dirty="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xác</a:t>
            </a:r>
            <a:r>
              <a:rPr lang="en-US" sz="2000" dirty="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</a:t>
            </a:r>
            <a:endParaRPr lang="en-US" sz="2000" dirty="0">
              <a:latin typeface="Roboto Slab"/>
              <a:ea typeface="Roboto Slab"/>
              <a:cs typeface="Roboto Slab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759212" y="4550712"/>
            <a:ext cx="3093905" cy="4029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Thực hiện dự đoán</a:t>
            </a:r>
            <a:endParaRPr lang="en-US" sz="2500">
              <a:latin typeface="Roboto Slab"/>
              <a:ea typeface="Roboto Slab"/>
              <a:cs typeface="Roboto Slab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759212" y="5153095"/>
            <a:ext cx="10911252" cy="42230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Dùng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webcam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đưa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những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vật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đã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có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trong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tập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vật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được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huấn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luyện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trước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đó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269038" y="662856"/>
            <a:ext cx="8534400" cy="689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32"/>
              </a:lnSpc>
              <a:buNone/>
            </a:pPr>
            <a:r>
              <a:rPr lang="en-US" sz="4346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4.2. Tiến hành thử nghiệm (Tiếp)</a:t>
            </a:r>
            <a:endParaRPr lang="en-US" sz="4346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853" y="1861215"/>
            <a:ext cx="11991843" cy="6253488"/>
          </a:xfrm>
          <a:prstGeom prst="rect">
            <a:avLst/>
          </a:prstGeom>
        </p:spPr>
      </p:pic>
      <p:sp>
        <p:nvSpPr>
          <p:cNvPr id="6" name="Shape 4">
            <a:extLst>
              <a:ext uri="{FF2B5EF4-FFF2-40B4-BE49-F238E27FC236}">
                <a16:creationId xmlns:a16="http://schemas.microsoft.com/office/drawing/2014/main" id="{E1981AE8-49DD-7ADE-241B-BA6D347216B6}"/>
              </a:ext>
            </a:extLst>
          </p:cNvPr>
          <p:cNvSpPr/>
          <p:nvPr/>
        </p:nvSpPr>
        <p:spPr>
          <a:xfrm>
            <a:off x="1525037" y="1399207"/>
            <a:ext cx="4830874" cy="347946"/>
          </a:xfrm>
          <a:prstGeom prst="roundRect">
            <a:avLst>
              <a:gd name="adj" fmla="val 600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526F20-62B2-2A00-060E-E89E4BE868AF}"/>
              </a:ext>
            </a:extLst>
          </p:cNvPr>
          <p:cNvSpPr txBox="1"/>
          <p:nvPr/>
        </p:nvSpPr>
        <p:spPr>
          <a:xfrm>
            <a:off x="1510990" y="1382751"/>
            <a:ext cx="491490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Roboto Slab"/>
                <a:ea typeface="Calibri"/>
                <a:cs typeface="Calibri"/>
              </a:rPr>
              <a:t>Một </a:t>
            </a:r>
            <a:r>
              <a:rPr lang="en-US" sz="2000" err="1">
                <a:latin typeface="Roboto Slab"/>
                <a:ea typeface="Calibri"/>
                <a:cs typeface="Calibri"/>
              </a:rPr>
              <a:t>số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ví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dụ</a:t>
            </a:r>
            <a:r>
              <a:rPr lang="en-US" sz="2000">
                <a:latin typeface="Roboto Slab"/>
                <a:ea typeface="Calibri"/>
                <a:cs typeface="Calibri"/>
              </a:rPr>
              <a:t> </a:t>
            </a:r>
            <a:r>
              <a:rPr lang="en-US" sz="2000" err="1">
                <a:latin typeface="Roboto Slab"/>
                <a:ea typeface="Calibri"/>
                <a:cs typeface="Calibri"/>
              </a:rPr>
              <a:t>khi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tiến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hành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thử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nghiệm</a:t>
            </a:r>
            <a:r>
              <a:rPr lang="en-US" sz="2000">
                <a:latin typeface="Roboto Slab"/>
                <a:ea typeface="Calibri"/>
                <a:cs typeface="Calibri"/>
              </a:rPr>
              <a:t>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4" name="Text 2"/>
          <p:cNvSpPr/>
          <p:nvPr/>
        </p:nvSpPr>
        <p:spPr>
          <a:xfrm>
            <a:off x="1313164" y="656798"/>
            <a:ext cx="11104941" cy="817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4.2. Tiến hành thử nghiệm (Tiếp)</a:t>
            </a:r>
            <a:endParaRPr lang="en-US" sz="550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88" y="1527883"/>
            <a:ext cx="12238248" cy="6446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57408" y="621849"/>
            <a:ext cx="11104941" cy="794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4.2. Tiến hành thử nghiệm (Tiếp)</a:t>
            </a:r>
            <a:endParaRPr lang="en-US" sz="5500">
              <a:latin typeface="Roboto Slab"/>
              <a:ea typeface="Roboto Slab"/>
              <a:cs typeface="Roboto Slab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03095" y="1404150"/>
            <a:ext cx="11669535" cy="8000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Mô hình sẽ thực hiện các dự đoán trên webcam và đưa ra kết quả từ đó ta có được tính chính xác và sai số của từng vật thể.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603095" y="2398319"/>
            <a:ext cx="5534112" cy="4919499"/>
          </a:xfrm>
          <a:prstGeom prst="roundRect">
            <a:avLst>
              <a:gd name="adj" fmla="val 3018"/>
            </a:avLst>
          </a:prstGeom>
          <a:solidFill>
            <a:srgbClr val="E7EDF9"/>
          </a:solidFill>
          <a:ln/>
        </p:spPr>
      </p:sp>
      <p:sp>
        <p:nvSpPr>
          <p:cNvPr id="9" name="Text 6"/>
          <p:cNvSpPr/>
          <p:nvPr/>
        </p:nvSpPr>
        <p:spPr>
          <a:xfrm>
            <a:off x="1702602" y="2587036"/>
            <a:ext cx="145251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b="1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Ưu</a:t>
            </a:r>
            <a:r>
              <a:rPr lang="en-US" sz="2000" b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b="1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điểm</a:t>
            </a:r>
            <a:endParaRPr lang="en-US" sz="2000" b="1" err="1">
              <a:latin typeface="Roboto Slab"/>
              <a:ea typeface="Roboto Slab"/>
              <a:cs typeface="Roboto Slab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846131" y="3117227"/>
            <a:ext cx="4968544" cy="12126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ts val="2799"/>
              </a:lnSpc>
              <a:buSzPct val="100000"/>
            </a:pP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  Mô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dễ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sử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dụng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,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cung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cấp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càng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nhiều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về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vật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càng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dễ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nhận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diện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846131" y="4385202"/>
            <a:ext cx="4968545" cy="231082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ts val="2799"/>
              </a:lnSpc>
              <a:buSzPct val="100000"/>
            </a:pP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  Mô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có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nhận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diện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vật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chung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chung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khi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cung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cấp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về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nhiều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trường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hợp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của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vật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đó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 Hay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cũng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có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nhận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dạng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vật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riêng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khi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cung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cấp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nhiều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mang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tính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đặc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trưng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hay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nhiều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góc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độ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của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vật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đó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846131" y="6695643"/>
            <a:ext cx="4968545" cy="40000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ctr"/>
          <a:lstStyle/>
          <a:p>
            <a:pPr>
              <a:lnSpc>
                <a:spcPts val="2799"/>
              </a:lnSpc>
              <a:buSzPct val="100000"/>
            </a:pP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 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Thời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gian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nhận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diện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tương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đối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nhanh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314773" y="2398319"/>
            <a:ext cx="6270092" cy="4919499"/>
          </a:xfrm>
          <a:prstGeom prst="roundRect">
            <a:avLst>
              <a:gd name="adj" fmla="val 3018"/>
            </a:avLst>
          </a:prstGeom>
          <a:solidFill>
            <a:srgbClr val="E7EDF9"/>
          </a:solidFill>
          <a:ln/>
        </p:spPr>
      </p:sp>
      <p:sp>
        <p:nvSpPr>
          <p:cNvPr id="14" name="Text 11"/>
          <p:cNvSpPr/>
          <p:nvPr/>
        </p:nvSpPr>
        <p:spPr>
          <a:xfrm>
            <a:off x="7536944" y="2587036"/>
            <a:ext cx="347472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b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Các </a:t>
            </a:r>
            <a:r>
              <a:rPr lang="en-US" sz="2000" b="1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vấn</a:t>
            </a:r>
            <a:r>
              <a:rPr lang="en-US" sz="2000" b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b="1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đề</a:t>
            </a:r>
            <a:r>
              <a:rPr lang="en-US" sz="2000" b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b="1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cụ</a:t>
            </a:r>
            <a:r>
              <a:rPr lang="en-US" sz="2000" b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b="1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thể</a:t>
            </a:r>
            <a:r>
              <a:rPr lang="en-US" sz="2000" b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b="1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gặp</a:t>
            </a:r>
            <a:r>
              <a:rPr lang="en-US" sz="2000" b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b="1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phải</a:t>
            </a:r>
            <a:endParaRPr lang="en-US" sz="2000" b="1">
              <a:latin typeface="Roboto Slab"/>
              <a:ea typeface="Roboto Slab"/>
              <a:cs typeface="Roboto Slab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780834" y="3028017"/>
            <a:ext cx="5325383" cy="1832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ts val="2799"/>
              </a:lnSpc>
              <a:buSzPct val="100000"/>
            </a:pP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  Mô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hoạt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động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tốt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trên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huấn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luyện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nhưng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không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đảm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bảo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tính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tổng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quát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trên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thử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nghiệm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hay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với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ảnh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từ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webcam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có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vật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lẫn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vào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khung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ảnh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có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khiến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kết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quả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bị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sai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780834" y="5072267"/>
            <a:ext cx="5325383" cy="12669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just">
              <a:lnSpc>
                <a:spcPts val="2799"/>
              </a:lnSpc>
              <a:buSzPct val="100000"/>
            </a:pP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 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Đối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với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những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vật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nhỏ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sẽ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khiến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mô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khó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nhận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biết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hay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những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vật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có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tương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tự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nhau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có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gây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nhầm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lẫn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780834" y="6651038"/>
            <a:ext cx="5325383" cy="34425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ctr"/>
          <a:lstStyle/>
          <a:p>
            <a:pPr>
              <a:lnSpc>
                <a:spcPts val="2799"/>
              </a:lnSpc>
              <a:buSzPct val="100000"/>
            </a:pP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tìm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kiếm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lớn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khiến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dễ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 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xảy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ra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sai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số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283973" y="691660"/>
            <a:ext cx="7543800" cy="6086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93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4.2. Tiến hành thử nghiệm (Tiếp)</a:t>
            </a:r>
            <a:endParaRPr lang="en-US" sz="550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22" y="2215826"/>
            <a:ext cx="11839309" cy="5724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01631E-799E-577A-4AA7-EE360327DEDC}"/>
              </a:ext>
            </a:extLst>
          </p:cNvPr>
          <p:cNvSpPr txBox="1"/>
          <p:nvPr/>
        </p:nvSpPr>
        <p:spPr>
          <a:xfrm>
            <a:off x="2157760" y="1405054"/>
            <a:ext cx="9531505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Roboto Slab"/>
                <a:ea typeface="Calibri"/>
                <a:cs typeface="Calibri"/>
              </a:rPr>
              <a:t>Một </a:t>
            </a:r>
            <a:r>
              <a:rPr lang="en-US" sz="2000" err="1">
                <a:latin typeface="Roboto Slab"/>
                <a:ea typeface="Calibri"/>
                <a:cs typeface="Calibri"/>
              </a:rPr>
              <a:t>số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vấn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đề</a:t>
            </a:r>
            <a:r>
              <a:rPr lang="en-US" sz="2000">
                <a:latin typeface="Roboto Slab"/>
                <a:ea typeface="Calibri"/>
                <a:cs typeface="Calibri"/>
              </a:rPr>
              <a:t> </a:t>
            </a:r>
            <a:r>
              <a:rPr lang="en-US" sz="2000" err="1">
                <a:latin typeface="Roboto Slab"/>
                <a:ea typeface="Calibri"/>
                <a:cs typeface="Calibri"/>
              </a:rPr>
              <a:t>khi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tiến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hành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thử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nghiệm</a:t>
            </a:r>
            <a:r>
              <a:rPr lang="en-US" sz="2000">
                <a:latin typeface="Roboto Slab"/>
                <a:ea typeface="Calibri"/>
                <a:cs typeface="Calibri"/>
              </a:rPr>
              <a:t>:</a:t>
            </a:r>
          </a:p>
          <a:p>
            <a:r>
              <a:rPr lang="en-US" sz="2000">
                <a:latin typeface="Roboto Slab"/>
                <a:ea typeface="Calibri"/>
                <a:cs typeface="Calibri"/>
              </a:rPr>
              <a:t>Khi </a:t>
            </a:r>
            <a:r>
              <a:rPr lang="en-US" sz="2000" err="1">
                <a:latin typeface="Roboto Slab"/>
                <a:ea typeface="Calibri"/>
                <a:cs typeface="Calibri"/>
              </a:rPr>
              <a:t>trong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khung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ảnh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có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nhiều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vật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thể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khiến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mô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hình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nhận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diện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không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đúng</a:t>
            </a:r>
            <a:r>
              <a:rPr lang="en-US" sz="2000">
                <a:latin typeface="Roboto Slab"/>
                <a:ea typeface="Calibri"/>
                <a:cs typeface="Calibri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324315" y="652045"/>
            <a:ext cx="1106033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4.2. Tiến hành thử nghiệm (Tiếp)</a:t>
            </a:r>
            <a:endParaRPr lang="en-US" sz="550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71" y="1433919"/>
            <a:ext cx="12093282" cy="61435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442244" y="639955"/>
            <a:ext cx="11009970" cy="650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26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4.2. Tiến hành thử nghiệm (Tiếp)</a:t>
            </a:r>
            <a:endParaRPr lang="en-US" sz="550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747" y="1873716"/>
            <a:ext cx="11600943" cy="6106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779F32-D7EB-B0CD-A46F-2515C2211FBC}"/>
              </a:ext>
            </a:extLst>
          </p:cNvPr>
          <p:cNvSpPr txBox="1"/>
          <p:nvPr/>
        </p:nvSpPr>
        <p:spPr>
          <a:xfrm>
            <a:off x="2313877" y="1382751"/>
            <a:ext cx="8773221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Roboto Slab"/>
                <a:ea typeface="Calibri"/>
                <a:cs typeface="Calibri"/>
              </a:rPr>
              <a:t>Những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đồ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vật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nhìn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khá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tương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tự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nhau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cũng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dẫn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đến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xảy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ra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nhầm</a:t>
            </a:r>
            <a:r>
              <a:rPr lang="en-US" sz="2000">
                <a:latin typeface="Roboto Slab"/>
                <a:ea typeface="Calibri"/>
                <a:cs typeface="Calibri"/>
              </a:rPr>
              <a:t> </a:t>
            </a:r>
            <a:r>
              <a:rPr lang="en-US" sz="2000" err="1">
                <a:latin typeface="Roboto Slab"/>
                <a:ea typeface="Calibri"/>
                <a:cs typeface="Calibri"/>
              </a:rPr>
              <a:t>lẫn</a:t>
            </a:r>
            <a:r>
              <a:rPr lang="en-US" sz="2000">
                <a:latin typeface="Roboto Slab"/>
                <a:ea typeface="Calibri"/>
                <a:cs typeface="Calibri"/>
              </a:rPr>
              <a:t>.</a:t>
            </a:r>
            <a:endParaRPr lang="en-US" err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335466" y="641517"/>
            <a:ext cx="86182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4.2. Tiến hành thử nghiệm (Tiếp)</a:t>
            </a:r>
            <a:endParaRPr lang="en-US" sz="550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22" y="1434543"/>
            <a:ext cx="12271701" cy="6521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68559" y="639311"/>
            <a:ext cx="762687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5. Kết quả và thảo luận</a:t>
            </a:r>
            <a:endParaRPr lang="en-US" sz="5500"/>
          </a:p>
        </p:txBody>
      </p:sp>
      <p:sp>
        <p:nvSpPr>
          <p:cNvPr id="7" name="Text 4"/>
          <p:cNvSpPr/>
          <p:nvPr/>
        </p:nvSpPr>
        <p:spPr>
          <a:xfrm>
            <a:off x="1748061" y="1878812"/>
            <a:ext cx="5025854" cy="4029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5.1. Kết quả thử nghiệm</a:t>
            </a:r>
            <a:endParaRPr lang="en-US" sz="3500"/>
          </a:p>
        </p:txBody>
      </p:sp>
      <p:sp>
        <p:nvSpPr>
          <p:cNvPr id="8" name="Text 5"/>
          <p:cNvSpPr/>
          <p:nvPr/>
        </p:nvSpPr>
        <p:spPr>
          <a:xfrm>
            <a:off x="1748061" y="2626162"/>
            <a:ext cx="8248371" cy="33603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3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5.2. </a:t>
            </a:r>
            <a:r>
              <a:rPr lang="en-US" sz="3500">
                <a:solidFill>
                  <a:srgbClr val="476FD6"/>
                </a:solidFill>
                <a:latin typeface="Roboto Slab"/>
                <a:ea typeface="+mn-lt"/>
                <a:cs typeface="+mn-lt"/>
              </a:rPr>
              <a:t>Thảo </a:t>
            </a:r>
            <a:r>
              <a:rPr lang="en-US" sz="3500" err="1">
                <a:solidFill>
                  <a:srgbClr val="476FD6"/>
                </a:solidFill>
                <a:latin typeface="Roboto Slab"/>
                <a:ea typeface="+mn-lt"/>
                <a:cs typeface="+mn-lt"/>
              </a:rPr>
              <a:t>luận</a:t>
            </a:r>
            <a:r>
              <a:rPr lang="en-US" sz="3500">
                <a:solidFill>
                  <a:srgbClr val="476FD6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3500" err="1">
                <a:solidFill>
                  <a:srgbClr val="476FD6"/>
                </a:solidFill>
                <a:latin typeface="Roboto Slab"/>
                <a:ea typeface="+mn-lt"/>
                <a:cs typeface="+mn-lt"/>
              </a:rPr>
              <a:t>về</a:t>
            </a:r>
            <a:r>
              <a:rPr lang="en-US" sz="3500">
                <a:solidFill>
                  <a:srgbClr val="476FD6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3500" err="1">
                <a:solidFill>
                  <a:srgbClr val="476FD6"/>
                </a:solidFill>
                <a:latin typeface="Roboto Slab"/>
                <a:ea typeface="+mn-lt"/>
                <a:cs typeface="+mn-lt"/>
              </a:rPr>
              <a:t>ưu</a:t>
            </a:r>
            <a:r>
              <a:rPr lang="en-US" sz="3500">
                <a:solidFill>
                  <a:srgbClr val="476FD6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3500" err="1">
                <a:solidFill>
                  <a:srgbClr val="476FD6"/>
                </a:solidFill>
                <a:latin typeface="Roboto Slab"/>
                <a:ea typeface="+mn-lt"/>
                <a:cs typeface="+mn-lt"/>
              </a:rPr>
              <a:t>điểm</a:t>
            </a:r>
            <a:r>
              <a:rPr lang="en-US" sz="3500">
                <a:solidFill>
                  <a:srgbClr val="476FD6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3500" err="1">
                <a:solidFill>
                  <a:srgbClr val="476FD6"/>
                </a:solidFill>
                <a:latin typeface="Roboto Slab"/>
                <a:ea typeface="+mn-lt"/>
                <a:cs typeface="+mn-lt"/>
              </a:rPr>
              <a:t>và</a:t>
            </a:r>
            <a:r>
              <a:rPr lang="en-US" sz="3500">
                <a:solidFill>
                  <a:srgbClr val="476FD6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3500" err="1">
                <a:solidFill>
                  <a:srgbClr val="476FD6"/>
                </a:solidFill>
                <a:latin typeface="Roboto Slab"/>
                <a:ea typeface="+mn-lt"/>
                <a:cs typeface="+mn-lt"/>
              </a:rPr>
              <a:t>hạn</a:t>
            </a:r>
            <a:r>
              <a:rPr lang="en-US" sz="3500">
                <a:solidFill>
                  <a:srgbClr val="476FD6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3500" err="1">
                <a:solidFill>
                  <a:srgbClr val="476FD6"/>
                </a:solidFill>
                <a:latin typeface="Roboto Slab"/>
                <a:ea typeface="+mn-lt"/>
                <a:cs typeface="+mn-lt"/>
              </a:rPr>
              <a:t>chế</a:t>
            </a:r>
            <a:endParaRPr lang="en-US" sz="3500">
              <a:solidFill>
                <a:srgbClr val="476FD6"/>
              </a:solidFill>
              <a:latin typeface="Roboto Slab"/>
              <a:ea typeface="+mn-lt"/>
              <a:cs typeface="+mn-lt"/>
            </a:endParaRPr>
          </a:p>
          <a:p>
            <a:pPr marL="0" indent="0">
              <a:lnSpc>
                <a:spcPts val="2734"/>
              </a:lnSpc>
              <a:buNone/>
            </a:pPr>
            <a:endParaRPr lang="en-US" sz="3500">
              <a:solidFill>
                <a:srgbClr val="476FD6"/>
              </a:solidFill>
              <a:latin typeface="Roboto Slab"/>
              <a:ea typeface="Roboto Slab"/>
              <a:cs typeface="Roboto Slab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907"/>
            <a:ext cx="14630400" cy="82309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13759" y="550307"/>
            <a:ext cx="4002881" cy="62543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4925"/>
              </a:lnSpc>
              <a:buNone/>
            </a:pPr>
            <a:r>
              <a:rPr lang="en-US" sz="7000">
                <a:solidFill>
                  <a:srgbClr val="204C8E"/>
                </a:solidFill>
                <a:latin typeface="Roboto Slab"/>
                <a:ea typeface="Roboto Slab"/>
                <a:cs typeface="Roboto Slab"/>
              </a:rPr>
              <a:t>Mục lục</a:t>
            </a:r>
            <a:endParaRPr lang="en-US" sz="7000">
              <a:latin typeface="Roboto Slab"/>
              <a:ea typeface="Roboto Slab"/>
              <a:cs typeface="Roboto Slab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284046" y="1319782"/>
            <a:ext cx="51157" cy="6316216"/>
          </a:xfrm>
          <a:prstGeom prst="rect">
            <a:avLst/>
          </a:prstGeom>
          <a:solidFill>
            <a:srgbClr val="98BCF6"/>
          </a:solidFill>
          <a:ln/>
        </p:spPr>
      </p:sp>
      <p:sp>
        <p:nvSpPr>
          <p:cNvPr id="8" name="Shape 5"/>
          <p:cNvSpPr/>
          <p:nvPr/>
        </p:nvSpPr>
        <p:spPr>
          <a:xfrm>
            <a:off x="7540347" y="1837373"/>
            <a:ext cx="700445" cy="40005"/>
          </a:xfrm>
          <a:prstGeom prst="rect">
            <a:avLst/>
          </a:prstGeom>
          <a:solidFill>
            <a:srgbClr val="98BCF6"/>
          </a:solidFill>
          <a:ln/>
        </p:spPr>
      </p:sp>
      <p:sp>
        <p:nvSpPr>
          <p:cNvPr id="9" name="Shape 6"/>
          <p:cNvSpPr/>
          <p:nvPr/>
        </p:nvSpPr>
        <p:spPr>
          <a:xfrm>
            <a:off x="7045449" y="1710287"/>
            <a:ext cx="550654" cy="506049"/>
          </a:xfrm>
          <a:prstGeom prst="roundRect">
            <a:avLst>
              <a:gd name="adj" fmla="val 26669"/>
            </a:avLst>
          </a:prstGeom>
          <a:solidFill>
            <a:srgbClr val="98BCF6"/>
          </a:solidFill>
          <a:ln/>
        </p:spPr>
      </p:sp>
      <p:sp>
        <p:nvSpPr>
          <p:cNvPr id="10" name="Text 7"/>
          <p:cNvSpPr/>
          <p:nvPr/>
        </p:nvSpPr>
        <p:spPr>
          <a:xfrm>
            <a:off x="7243089" y="1747791"/>
            <a:ext cx="121920" cy="37528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2955"/>
              </a:lnSpc>
              <a:buNone/>
            </a:pPr>
            <a:r>
              <a:rPr lang="en-US" sz="30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1</a:t>
            </a:r>
          </a:p>
        </p:txBody>
      </p:sp>
      <p:sp>
        <p:nvSpPr>
          <p:cNvPr id="12" name="Shape 9"/>
          <p:cNvSpPr/>
          <p:nvPr/>
        </p:nvSpPr>
        <p:spPr>
          <a:xfrm>
            <a:off x="6389608" y="2838093"/>
            <a:ext cx="700445" cy="40005"/>
          </a:xfrm>
          <a:prstGeom prst="rect">
            <a:avLst/>
          </a:prstGeom>
          <a:solidFill>
            <a:srgbClr val="98BCF6"/>
          </a:solidFill>
          <a:ln/>
        </p:spPr>
      </p:sp>
      <p:sp>
        <p:nvSpPr>
          <p:cNvPr id="16" name="Shape 13"/>
          <p:cNvSpPr/>
          <p:nvPr/>
        </p:nvSpPr>
        <p:spPr>
          <a:xfrm>
            <a:off x="7540347" y="3738682"/>
            <a:ext cx="700445" cy="40005"/>
          </a:xfrm>
          <a:prstGeom prst="rect">
            <a:avLst/>
          </a:prstGeom>
          <a:solidFill>
            <a:srgbClr val="98BCF6"/>
          </a:solidFill>
          <a:ln/>
        </p:spPr>
      </p:sp>
      <p:sp>
        <p:nvSpPr>
          <p:cNvPr id="20" name="Shape 17"/>
          <p:cNvSpPr/>
          <p:nvPr/>
        </p:nvSpPr>
        <p:spPr>
          <a:xfrm>
            <a:off x="6389608" y="4639389"/>
            <a:ext cx="700445" cy="40005"/>
          </a:xfrm>
          <a:prstGeom prst="rect">
            <a:avLst/>
          </a:prstGeom>
          <a:solidFill>
            <a:srgbClr val="98BCF6"/>
          </a:solidFill>
          <a:ln/>
        </p:spPr>
      </p:sp>
      <p:sp>
        <p:nvSpPr>
          <p:cNvPr id="24" name="Shape 21"/>
          <p:cNvSpPr/>
          <p:nvPr/>
        </p:nvSpPr>
        <p:spPr>
          <a:xfrm>
            <a:off x="7540347" y="5540097"/>
            <a:ext cx="700445" cy="40005"/>
          </a:xfrm>
          <a:prstGeom prst="rect">
            <a:avLst/>
          </a:prstGeom>
          <a:solidFill>
            <a:srgbClr val="98BCF6"/>
          </a:solidFill>
          <a:ln/>
        </p:spPr>
      </p:sp>
      <p:sp>
        <p:nvSpPr>
          <p:cNvPr id="28" name="Shape 25"/>
          <p:cNvSpPr/>
          <p:nvPr/>
        </p:nvSpPr>
        <p:spPr>
          <a:xfrm>
            <a:off x="6389608" y="6440805"/>
            <a:ext cx="700445" cy="40005"/>
          </a:xfrm>
          <a:prstGeom prst="rect">
            <a:avLst/>
          </a:prstGeom>
          <a:solidFill>
            <a:srgbClr val="98BCF6"/>
          </a:solidFill>
          <a:ln/>
        </p:spPr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5D09682-22DC-641C-D8ED-669AE3D222ED}"/>
              </a:ext>
            </a:extLst>
          </p:cNvPr>
          <p:cNvSpPr/>
          <p:nvPr/>
        </p:nvSpPr>
        <p:spPr>
          <a:xfrm>
            <a:off x="8243539" y="1494262"/>
            <a:ext cx="4594302" cy="72482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Giới</a:t>
            </a:r>
            <a:r>
              <a:rPr lang="en-US" sz="3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thiệu</a:t>
            </a:r>
            <a:r>
              <a:rPr lang="en-US" sz="3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chung</a:t>
            </a:r>
            <a:endParaRPr lang="en-US" sz="3000">
              <a:solidFill>
                <a:schemeClr val="accent5">
                  <a:lumMod val="75000"/>
                </a:schemeClr>
              </a:solidFill>
              <a:latin typeface="Roboto Slab"/>
              <a:ea typeface="Roboto Slab"/>
              <a:cs typeface="Roboto Slab"/>
            </a:endParaRPr>
          </a:p>
        </p:txBody>
      </p:sp>
      <p:sp>
        <p:nvSpPr>
          <p:cNvPr id="38" name="Shape 6">
            <a:extLst>
              <a:ext uri="{FF2B5EF4-FFF2-40B4-BE49-F238E27FC236}">
                <a16:creationId xmlns:a16="http://schemas.microsoft.com/office/drawing/2014/main" id="{0C0E07AA-CF4F-576A-90C9-9EB861E603DC}"/>
              </a:ext>
            </a:extLst>
          </p:cNvPr>
          <p:cNvSpPr/>
          <p:nvPr/>
        </p:nvSpPr>
        <p:spPr>
          <a:xfrm>
            <a:off x="7045449" y="3505633"/>
            <a:ext cx="550654" cy="506049"/>
          </a:xfrm>
          <a:prstGeom prst="roundRect">
            <a:avLst>
              <a:gd name="adj" fmla="val 26669"/>
            </a:avLst>
          </a:prstGeom>
          <a:solidFill>
            <a:srgbClr val="98BCF6"/>
          </a:solidFill>
          <a:ln/>
        </p:spPr>
      </p:sp>
      <p:sp>
        <p:nvSpPr>
          <p:cNvPr id="39" name="Shape 6">
            <a:extLst>
              <a:ext uri="{FF2B5EF4-FFF2-40B4-BE49-F238E27FC236}">
                <a16:creationId xmlns:a16="http://schemas.microsoft.com/office/drawing/2014/main" id="{8319B3EC-4D80-1F36-5DF2-09A9D5D29AA7}"/>
              </a:ext>
            </a:extLst>
          </p:cNvPr>
          <p:cNvSpPr/>
          <p:nvPr/>
        </p:nvSpPr>
        <p:spPr>
          <a:xfrm>
            <a:off x="7045449" y="4408882"/>
            <a:ext cx="550654" cy="506049"/>
          </a:xfrm>
          <a:prstGeom prst="roundRect">
            <a:avLst>
              <a:gd name="adj" fmla="val 26669"/>
            </a:avLst>
          </a:prstGeom>
          <a:solidFill>
            <a:srgbClr val="98BCF6"/>
          </a:solidFill>
          <a:ln/>
        </p:spPr>
      </p:sp>
      <p:sp>
        <p:nvSpPr>
          <p:cNvPr id="40" name="Shape 6">
            <a:extLst>
              <a:ext uri="{FF2B5EF4-FFF2-40B4-BE49-F238E27FC236}">
                <a16:creationId xmlns:a16="http://schemas.microsoft.com/office/drawing/2014/main" id="{24900A3D-814E-D1EF-6369-DC8397C642D8}"/>
              </a:ext>
            </a:extLst>
          </p:cNvPr>
          <p:cNvSpPr/>
          <p:nvPr/>
        </p:nvSpPr>
        <p:spPr>
          <a:xfrm>
            <a:off x="7045448" y="5312131"/>
            <a:ext cx="550654" cy="506049"/>
          </a:xfrm>
          <a:prstGeom prst="roundRect">
            <a:avLst>
              <a:gd name="adj" fmla="val 26669"/>
            </a:avLst>
          </a:prstGeom>
          <a:solidFill>
            <a:srgbClr val="98BCF6"/>
          </a:solidFill>
          <a:ln/>
        </p:spPr>
      </p:sp>
      <p:sp>
        <p:nvSpPr>
          <p:cNvPr id="41" name="Shape 6">
            <a:extLst>
              <a:ext uri="{FF2B5EF4-FFF2-40B4-BE49-F238E27FC236}">
                <a16:creationId xmlns:a16="http://schemas.microsoft.com/office/drawing/2014/main" id="{B5D3B332-C955-ED24-E456-5A1D37B8F0FF}"/>
              </a:ext>
            </a:extLst>
          </p:cNvPr>
          <p:cNvSpPr/>
          <p:nvPr/>
        </p:nvSpPr>
        <p:spPr>
          <a:xfrm>
            <a:off x="7045449" y="6204227"/>
            <a:ext cx="550654" cy="506049"/>
          </a:xfrm>
          <a:prstGeom prst="roundRect">
            <a:avLst>
              <a:gd name="adj" fmla="val 26669"/>
            </a:avLst>
          </a:prstGeom>
          <a:solidFill>
            <a:srgbClr val="98BCF6"/>
          </a:solidFill>
          <a:ln/>
        </p:spPr>
      </p:sp>
      <p:sp>
        <p:nvSpPr>
          <p:cNvPr id="42" name="Shape 6">
            <a:extLst>
              <a:ext uri="{FF2B5EF4-FFF2-40B4-BE49-F238E27FC236}">
                <a16:creationId xmlns:a16="http://schemas.microsoft.com/office/drawing/2014/main" id="{02B3E466-F20D-3518-8A98-2E35FA37B028}"/>
              </a:ext>
            </a:extLst>
          </p:cNvPr>
          <p:cNvSpPr/>
          <p:nvPr/>
        </p:nvSpPr>
        <p:spPr>
          <a:xfrm>
            <a:off x="7045449" y="2602384"/>
            <a:ext cx="550654" cy="506049"/>
          </a:xfrm>
          <a:prstGeom prst="roundRect">
            <a:avLst>
              <a:gd name="adj" fmla="val 26669"/>
            </a:avLst>
          </a:prstGeom>
          <a:solidFill>
            <a:srgbClr val="98BCF6"/>
          </a:solidFill>
          <a:ln/>
        </p:spPr>
      </p:sp>
      <p:sp>
        <p:nvSpPr>
          <p:cNvPr id="43" name="Text 7">
            <a:extLst>
              <a:ext uri="{FF2B5EF4-FFF2-40B4-BE49-F238E27FC236}">
                <a16:creationId xmlns:a16="http://schemas.microsoft.com/office/drawing/2014/main" id="{E0419FA8-4F1B-AF99-C07D-5A904B19412B}"/>
              </a:ext>
            </a:extLst>
          </p:cNvPr>
          <p:cNvSpPr/>
          <p:nvPr/>
        </p:nvSpPr>
        <p:spPr>
          <a:xfrm>
            <a:off x="7254239" y="2651039"/>
            <a:ext cx="121920" cy="37528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2955"/>
              </a:lnSpc>
              <a:buNone/>
            </a:pPr>
            <a:r>
              <a:rPr lang="en-US" sz="30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2</a:t>
            </a:r>
          </a:p>
        </p:txBody>
      </p:sp>
      <p:sp>
        <p:nvSpPr>
          <p:cNvPr id="44" name="Text 7">
            <a:extLst>
              <a:ext uri="{FF2B5EF4-FFF2-40B4-BE49-F238E27FC236}">
                <a16:creationId xmlns:a16="http://schemas.microsoft.com/office/drawing/2014/main" id="{FB27D1CD-794B-3595-5D34-1FB45E4BE207}"/>
              </a:ext>
            </a:extLst>
          </p:cNvPr>
          <p:cNvSpPr/>
          <p:nvPr/>
        </p:nvSpPr>
        <p:spPr>
          <a:xfrm>
            <a:off x="7243088" y="4457535"/>
            <a:ext cx="121920" cy="37528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2955"/>
              </a:lnSpc>
              <a:buNone/>
            </a:pPr>
            <a:r>
              <a:rPr lang="en-US" sz="30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4</a:t>
            </a:r>
          </a:p>
        </p:txBody>
      </p:sp>
      <p:sp>
        <p:nvSpPr>
          <p:cNvPr id="45" name="Text 7">
            <a:extLst>
              <a:ext uri="{FF2B5EF4-FFF2-40B4-BE49-F238E27FC236}">
                <a16:creationId xmlns:a16="http://schemas.microsoft.com/office/drawing/2014/main" id="{5A1C3DDE-FABF-0927-799D-916E9CD0651E}"/>
              </a:ext>
            </a:extLst>
          </p:cNvPr>
          <p:cNvSpPr/>
          <p:nvPr/>
        </p:nvSpPr>
        <p:spPr>
          <a:xfrm>
            <a:off x="7254239" y="3565439"/>
            <a:ext cx="121920" cy="37528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2955"/>
              </a:lnSpc>
              <a:buNone/>
            </a:pPr>
            <a:r>
              <a:rPr lang="en-US" sz="30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3</a:t>
            </a:r>
          </a:p>
        </p:txBody>
      </p:sp>
      <p:sp>
        <p:nvSpPr>
          <p:cNvPr id="46" name="Text 7">
            <a:extLst>
              <a:ext uri="{FF2B5EF4-FFF2-40B4-BE49-F238E27FC236}">
                <a16:creationId xmlns:a16="http://schemas.microsoft.com/office/drawing/2014/main" id="{9353FA5E-C90C-2735-23C8-9F3FDE53168D}"/>
              </a:ext>
            </a:extLst>
          </p:cNvPr>
          <p:cNvSpPr/>
          <p:nvPr/>
        </p:nvSpPr>
        <p:spPr>
          <a:xfrm>
            <a:off x="7254240" y="6286337"/>
            <a:ext cx="121920" cy="37528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2955"/>
              </a:lnSpc>
              <a:buNone/>
            </a:pPr>
            <a:r>
              <a:rPr lang="en-US" sz="30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6</a:t>
            </a:r>
          </a:p>
        </p:txBody>
      </p:sp>
      <p:sp>
        <p:nvSpPr>
          <p:cNvPr id="48" name="Text 7">
            <a:extLst>
              <a:ext uri="{FF2B5EF4-FFF2-40B4-BE49-F238E27FC236}">
                <a16:creationId xmlns:a16="http://schemas.microsoft.com/office/drawing/2014/main" id="{0A366EB5-4CFA-C78C-3678-BC7DCA95D3FC}"/>
              </a:ext>
            </a:extLst>
          </p:cNvPr>
          <p:cNvSpPr/>
          <p:nvPr/>
        </p:nvSpPr>
        <p:spPr>
          <a:xfrm>
            <a:off x="7254240" y="5383088"/>
            <a:ext cx="121920" cy="37528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2955"/>
              </a:lnSpc>
              <a:buNone/>
            </a:pPr>
            <a:r>
              <a:rPr lang="en-US" sz="3000">
                <a:solidFill>
                  <a:srgbClr val="FFFFFF"/>
                </a:solidFill>
                <a:latin typeface="Roboto Slab"/>
                <a:ea typeface="Roboto Slab"/>
                <a:cs typeface="Roboto Slab"/>
              </a:rPr>
              <a:t>5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4A0E479-F8FA-7692-7D14-EF70A08ED817}"/>
              </a:ext>
            </a:extLst>
          </p:cNvPr>
          <p:cNvSpPr/>
          <p:nvPr/>
        </p:nvSpPr>
        <p:spPr>
          <a:xfrm>
            <a:off x="1664319" y="2308301"/>
            <a:ext cx="4728116" cy="10593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Giới</a:t>
            </a:r>
            <a:r>
              <a:rPr lang="en-US" sz="3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thiệu</a:t>
            </a:r>
            <a:r>
              <a:rPr lang="en-US" sz="3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về</a:t>
            </a:r>
            <a:r>
              <a:rPr lang="en-US" sz="3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mô</a:t>
            </a:r>
            <a:r>
              <a:rPr lang="en-US" sz="3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3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Machine Learning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0F312AA-3ED3-AE0A-A72F-BD65B7283B06}"/>
              </a:ext>
            </a:extLst>
          </p:cNvPr>
          <p:cNvSpPr/>
          <p:nvPr/>
        </p:nvSpPr>
        <p:spPr>
          <a:xfrm>
            <a:off x="8243538" y="3389968"/>
            <a:ext cx="4594302" cy="72482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Mã </a:t>
            </a:r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nguồn</a:t>
            </a:r>
            <a:r>
              <a:rPr lang="en-US" sz="3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và</a:t>
            </a:r>
            <a:r>
              <a:rPr lang="en-US" sz="3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thư</a:t>
            </a:r>
            <a:r>
              <a:rPr lang="en-US" sz="3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viện</a:t>
            </a:r>
            <a:endParaRPr lang="en-US" sz="3000">
              <a:solidFill>
                <a:schemeClr val="accent5">
                  <a:lumMod val="75000"/>
                </a:schemeClr>
              </a:solidFill>
              <a:latin typeface="Roboto Slab"/>
              <a:ea typeface="Roboto Slab"/>
              <a:cs typeface="Roboto Slab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F1FD68F-7E2B-7D3C-DE43-50FDA04A665B}"/>
              </a:ext>
            </a:extLst>
          </p:cNvPr>
          <p:cNvSpPr/>
          <p:nvPr/>
        </p:nvSpPr>
        <p:spPr>
          <a:xfrm>
            <a:off x="1798134" y="6099715"/>
            <a:ext cx="4594302" cy="72482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Tổng</a:t>
            </a:r>
            <a:r>
              <a:rPr lang="en-US" sz="3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kết</a:t>
            </a:r>
            <a:endParaRPr lang="en-US" sz="3000">
              <a:solidFill>
                <a:schemeClr val="accent5">
                  <a:lumMod val="75000"/>
                </a:schemeClr>
              </a:solidFill>
              <a:latin typeface="Roboto Slab"/>
              <a:ea typeface="Roboto Slab"/>
              <a:cs typeface="Roboto Slab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18EB6C6-E18A-9C51-8B58-CD455FB40D39}"/>
              </a:ext>
            </a:extLst>
          </p:cNvPr>
          <p:cNvSpPr/>
          <p:nvPr/>
        </p:nvSpPr>
        <p:spPr>
          <a:xfrm>
            <a:off x="8243539" y="5207618"/>
            <a:ext cx="4594302" cy="72482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Kết</a:t>
            </a:r>
            <a:r>
              <a:rPr lang="en-US" sz="3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quả</a:t>
            </a:r>
            <a:r>
              <a:rPr lang="en-US" sz="3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và</a:t>
            </a:r>
            <a:r>
              <a:rPr lang="en-US" sz="3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thảo</a:t>
            </a:r>
            <a:r>
              <a:rPr lang="en-US" sz="3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luận</a:t>
            </a:r>
            <a:endParaRPr lang="en-US" sz="3000">
              <a:solidFill>
                <a:schemeClr val="accent5">
                  <a:lumMod val="75000"/>
                </a:schemeClr>
              </a:solidFill>
              <a:latin typeface="Roboto Slab"/>
              <a:ea typeface="Roboto Slab"/>
              <a:cs typeface="Roboto Slab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74DE8D8-B4C1-810B-B126-E3920E25B165}"/>
              </a:ext>
            </a:extLst>
          </p:cNvPr>
          <p:cNvSpPr/>
          <p:nvPr/>
        </p:nvSpPr>
        <p:spPr>
          <a:xfrm>
            <a:off x="1798134" y="4215160"/>
            <a:ext cx="4594302" cy="9255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Thử</a:t>
            </a:r>
            <a:r>
              <a:rPr lang="en-US" sz="3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nghiệm</a:t>
            </a:r>
            <a:r>
              <a:rPr lang="en-US" sz="3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và</a:t>
            </a:r>
            <a:r>
              <a:rPr lang="en-US" sz="3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đánh</a:t>
            </a:r>
            <a:r>
              <a:rPr lang="en-US" sz="3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giá</a:t>
            </a:r>
            <a:endParaRPr lang="en-US" sz="3000">
              <a:solidFill>
                <a:schemeClr val="accent5">
                  <a:lumMod val="75000"/>
                </a:schemeClr>
              </a:solidFill>
              <a:latin typeface="Roboto Slab"/>
              <a:ea typeface="Roboto Slab"/>
              <a:cs typeface="Roboto Slab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">
            <a:extLst>
              <a:ext uri="{FF2B5EF4-FFF2-40B4-BE49-F238E27FC236}">
                <a16:creationId xmlns:a16="http://schemas.microsoft.com/office/drawing/2014/main" id="{914315CA-47E0-5F96-E1F9-D6E1FE16A6A6}"/>
              </a:ext>
            </a:extLst>
          </p:cNvPr>
          <p:cNvSpPr/>
          <p:nvPr/>
        </p:nvSpPr>
        <p:spPr>
          <a:xfrm>
            <a:off x="1795515" y="4982841"/>
            <a:ext cx="11351603" cy="3093261"/>
          </a:xfrm>
          <a:prstGeom prst="rect">
            <a:avLst/>
          </a:prstGeom>
          <a:solidFill>
            <a:srgbClr val="E7EDF9"/>
          </a:solidFill>
          <a:ln/>
        </p:spPr>
      </p:sp>
      <p:sp>
        <p:nvSpPr>
          <p:cNvPr id="4" name="Text 2"/>
          <p:cNvSpPr/>
          <p:nvPr/>
        </p:nvSpPr>
        <p:spPr>
          <a:xfrm>
            <a:off x="1282559" y="636621"/>
            <a:ext cx="5715000" cy="6471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95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5.1. Kết quả thử nghiệm</a:t>
            </a:r>
            <a:endParaRPr lang="en-US" sz="5500"/>
          </a:p>
        </p:txBody>
      </p:sp>
      <p:sp>
        <p:nvSpPr>
          <p:cNvPr id="5" name="Text 3"/>
          <p:cNvSpPr/>
          <p:nvPr/>
        </p:nvSpPr>
        <p:spPr>
          <a:xfrm>
            <a:off x="1996237" y="1419045"/>
            <a:ext cx="8496893" cy="3981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9"/>
              </a:lnSpc>
              <a:buNone/>
            </a:pPr>
            <a:r>
              <a:rPr lang="en-US" sz="250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Một số kết quả nhóm có thử nghiệm khi quay bằng camera.</a:t>
            </a:r>
            <a:endParaRPr lang="en-US" sz="2500"/>
          </a:p>
        </p:txBody>
      </p:sp>
      <p:sp>
        <p:nvSpPr>
          <p:cNvPr id="6" name="Shape 4"/>
          <p:cNvSpPr/>
          <p:nvPr/>
        </p:nvSpPr>
        <p:spPr>
          <a:xfrm>
            <a:off x="1795516" y="1893954"/>
            <a:ext cx="11351603" cy="3093261"/>
          </a:xfrm>
          <a:prstGeom prst="rect">
            <a:avLst/>
          </a:prstGeom>
          <a:solidFill>
            <a:srgbClr val="E7EDF9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052" y="1947697"/>
            <a:ext cx="5302497" cy="2945963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572" y="1947697"/>
            <a:ext cx="5402858" cy="2952320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052" y="5074412"/>
            <a:ext cx="5302497" cy="2821661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7572" y="5074412"/>
            <a:ext cx="5402858" cy="28164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280599" y="658529"/>
            <a:ext cx="5920740" cy="6706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82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5.1. </a:t>
            </a:r>
            <a:r>
              <a:rPr lang="en-US" sz="5500" err="1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Kết</a:t>
            </a:r>
            <a:r>
              <a:rPr lang="en-US" sz="5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5500" err="1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quả</a:t>
            </a:r>
            <a:r>
              <a:rPr lang="en-US" sz="5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5500" err="1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thử</a:t>
            </a:r>
            <a:r>
              <a:rPr lang="en-US" sz="5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en-US" sz="5500" err="1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nghiệm</a:t>
            </a:r>
            <a:endParaRPr lang="en-US" sz="5500" err="1"/>
          </a:p>
        </p:txBody>
      </p:sp>
      <p:sp>
        <p:nvSpPr>
          <p:cNvPr id="6" name="Shape 4"/>
          <p:cNvSpPr/>
          <p:nvPr/>
        </p:nvSpPr>
        <p:spPr>
          <a:xfrm>
            <a:off x="1559379" y="1484619"/>
            <a:ext cx="11611884" cy="6253601"/>
          </a:xfrm>
          <a:prstGeom prst="rect">
            <a:avLst/>
          </a:prstGeom>
          <a:solidFill>
            <a:srgbClr val="E7EDF9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386" y="1576342"/>
            <a:ext cx="5556966" cy="2942507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386" y="4681009"/>
            <a:ext cx="5556966" cy="2895637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537" y="1576342"/>
            <a:ext cx="5757689" cy="293445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0537" y="4684105"/>
            <a:ext cx="5757688" cy="2884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7815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781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6769" y="728122"/>
            <a:ext cx="12352020" cy="65263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047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5.2. Thảo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luận</a:t>
            </a: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về</a:t>
            </a: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ưu</a:t>
            </a: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điểm</a:t>
            </a: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và</a:t>
            </a: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hạn</a:t>
            </a: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chế</a:t>
            </a:r>
            <a:endParaRPr lang="en-US" sz="5500" err="1">
              <a:latin typeface="Roboto Slab"/>
              <a:ea typeface="Roboto Slab"/>
              <a:cs typeface="Roboto Slab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42D0D3E-9345-6B71-0096-1CF158C68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92712"/>
              </p:ext>
            </p:extLst>
          </p:nvPr>
        </p:nvGraphicFramePr>
        <p:xfrm>
          <a:off x="1488829" y="1465385"/>
          <a:ext cx="11720750" cy="6007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0375">
                  <a:extLst>
                    <a:ext uri="{9D8B030D-6E8A-4147-A177-3AD203B41FA5}">
                      <a16:colId xmlns:a16="http://schemas.microsoft.com/office/drawing/2014/main" val="2638854571"/>
                    </a:ext>
                  </a:extLst>
                </a:gridCol>
                <a:gridCol w="5860375">
                  <a:extLst>
                    <a:ext uri="{9D8B030D-6E8A-4147-A177-3AD203B41FA5}">
                      <a16:colId xmlns:a16="http://schemas.microsoft.com/office/drawing/2014/main" val="430498495"/>
                    </a:ext>
                  </a:extLst>
                </a:gridCol>
              </a:tblGrid>
              <a:tr h="804698">
                <a:tc>
                  <a:txBody>
                    <a:bodyPr/>
                    <a:lstStyle/>
                    <a:p>
                      <a:pPr algn="ctr"/>
                      <a:r>
                        <a:rPr lang="en-US" sz="2500" err="1">
                          <a:latin typeface="Roboto Slab"/>
                        </a:rPr>
                        <a:t>Ưu</a:t>
                      </a:r>
                      <a:r>
                        <a:rPr lang="en-US" sz="2500">
                          <a:latin typeface="Roboto Slab"/>
                        </a:rPr>
                        <a:t> </a:t>
                      </a:r>
                      <a:r>
                        <a:rPr lang="en-US" sz="2500" err="1">
                          <a:latin typeface="Roboto Slab"/>
                        </a:rPr>
                        <a:t>điểm</a:t>
                      </a:r>
                      <a:endParaRPr lang="en-US" sz="2500">
                        <a:latin typeface="Roboto Slab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err="1">
                          <a:latin typeface="Roboto Slab"/>
                        </a:rPr>
                        <a:t>Nhược</a:t>
                      </a:r>
                      <a:r>
                        <a:rPr lang="en-US" sz="2500">
                          <a:latin typeface="Roboto Slab"/>
                        </a:rPr>
                        <a:t> </a:t>
                      </a:r>
                      <a:r>
                        <a:rPr lang="en-US" sz="2500" err="1">
                          <a:latin typeface="Roboto Slab"/>
                        </a:rPr>
                        <a:t>điểm</a:t>
                      </a:r>
                      <a:endParaRPr lang="en-US" sz="2500">
                        <a:latin typeface="Roboto Slab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769343"/>
                  </a:ext>
                </a:extLst>
              </a:tr>
              <a:tr h="1366115">
                <a:tc>
                  <a:txBody>
                    <a:bodyPr/>
                    <a:lstStyle/>
                    <a:p>
                      <a:pPr algn="just"/>
                      <a:r>
                        <a:rPr lang="en-US" sz="2000" err="1">
                          <a:latin typeface="Roboto Slab"/>
                        </a:rPr>
                        <a:t>Dễ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sử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dụng</a:t>
                      </a:r>
                      <a:r>
                        <a:rPr lang="en-US" sz="2000">
                          <a:latin typeface="Roboto Slab"/>
                        </a:rPr>
                        <a:t>: Teachable Machine </a:t>
                      </a:r>
                      <a:r>
                        <a:rPr lang="en-US" sz="2000" err="1">
                          <a:latin typeface="Roboto Slab"/>
                        </a:rPr>
                        <a:t>giúp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việc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huấn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luyện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mô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hình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học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máy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trở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nên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dễ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dàng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và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trực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quan</a:t>
                      </a:r>
                      <a:r>
                        <a:rPr lang="en-US" sz="2000">
                          <a:latin typeface="Roboto Slab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Roboto Slab"/>
                        </a:rPr>
                        <a:t>Giới hạn về tài liệu hỗ trợ: Không có cộng đồng lớn như một số thư viện và framework học máy khác.</a:t>
                      </a:r>
                      <a:endParaRPr lang="en-US">
                        <a:latin typeface="Roboto Slab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7772560"/>
                  </a:ext>
                </a:extLst>
              </a:tr>
              <a:tr h="1422256">
                <a:tc>
                  <a:txBody>
                    <a:bodyPr/>
                    <a:lstStyle/>
                    <a:p>
                      <a:pPr algn="just"/>
                      <a:r>
                        <a:rPr lang="en-US" sz="2000" err="1">
                          <a:latin typeface="Roboto Slab"/>
                        </a:rPr>
                        <a:t>Hỗ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trợ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đa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lớp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giúp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phân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loại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nhiều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lớp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hoặc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nhãn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khác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nhau</a:t>
                      </a:r>
                      <a:r>
                        <a:rPr lang="en-US" sz="2000">
                          <a:latin typeface="Roboto Slab"/>
                        </a:rPr>
                        <a:t>, </a:t>
                      </a:r>
                      <a:r>
                        <a:rPr lang="en-US" sz="2000" err="1">
                          <a:latin typeface="Roboto Slab"/>
                        </a:rPr>
                        <a:t>cho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phép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tạo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các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ứng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dụng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phức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tạp</a:t>
                      </a:r>
                      <a:r>
                        <a:rPr lang="en-US" sz="2000">
                          <a:latin typeface="Roboto Slab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err="1">
                          <a:latin typeface="Roboto Slab"/>
                        </a:rPr>
                        <a:t>Không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thể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nhận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diện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đa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lớp</a:t>
                      </a:r>
                      <a:r>
                        <a:rPr lang="en-US" sz="2000">
                          <a:latin typeface="Roboto Slab"/>
                        </a:rPr>
                        <a:t>: </a:t>
                      </a:r>
                      <a:r>
                        <a:rPr lang="en-US" sz="2000" err="1">
                          <a:latin typeface="Roboto Slab"/>
                        </a:rPr>
                        <a:t>không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có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khả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năng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nhận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diện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nhiều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đối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tượng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trong</a:t>
                      </a:r>
                      <a:r>
                        <a:rPr lang="en-US" sz="2000">
                          <a:latin typeface="Roboto Slab"/>
                        </a:rPr>
                        <a:t> </a:t>
                      </a:r>
                      <a:r>
                        <a:rPr lang="en-US" sz="2000" err="1">
                          <a:latin typeface="Roboto Slab"/>
                        </a:rPr>
                        <a:t>một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hình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ảnh</a:t>
                      </a:r>
                      <a:r>
                        <a:rPr lang="en-US" sz="2000">
                          <a:latin typeface="Roboto Slab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1772963"/>
                  </a:ext>
                </a:extLst>
              </a:tr>
              <a:tr h="991836">
                <a:tc>
                  <a:txBody>
                    <a:bodyPr/>
                    <a:lstStyle/>
                    <a:p>
                      <a:pPr algn="just"/>
                      <a:r>
                        <a:rPr lang="en-US" sz="2000" err="1">
                          <a:latin typeface="Roboto Slab"/>
                        </a:rPr>
                        <a:t>Dữ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liệu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để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đào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tạp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phong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phú</a:t>
                      </a:r>
                      <a:r>
                        <a:rPr lang="en-US" sz="2000">
                          <a:latin typeface="Roboto Slab"/>
                        </a:rPr>
                        <a:t>, </a:t>
                      </a:r>
                      <a:r>
                        <a:rPr lang="en-US" sz="2000" err="1">
                          <a:latin typeface="Roboto Slab"/>
                        </a:rPr>
                        <a:t>thiết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lập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dễ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dàng</a:t>
                      </a:r>
                      <a:r>
                        <a:rPr lang="en-US" sz="2000">
                          <a:latin typeface="Roboto Slab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err="1">
                          <a:latin typeface="Roboto Slab"/>
                        </a:rPr>
                        <a:t>Gặp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khó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khăn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trong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việc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phân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biệt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các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vật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thể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gần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giống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nhau</a:t>
                      </a:r>
                      <a:r>
                        <a:rPr lang="en-US" sz="2000">
                          <a:latin typeface="Roboto Slab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1827407"/>
                  </a:ext>
                </a:extLst>
              </a:tr>
              <a:tr h="1422256">
                <a:tc>
                  <a:txBody>
                    <a:bodyPr/>
                    <a:lstStyle/>
                    <a:p>
                      <a:pPr algn="just"/>
                      <a:r>
                        <a:rPr lang="en-US" sz="2000" err="1">
                          <a:latin typeface="Roboto Slab"/>
                        </a:rPr>
                        <a:t>Thời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gian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phản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hồi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nhanh</a:t>
                      </a:r>
                      <a:r>
                        <a:rPr lang="en-US" sz="2000">
                          <a:latin typeface="Roboto Slab"/>
                        </a:rPr>
                        <a:t>, </a:t>
                      </a:r>
                      <a:r>
                        <a:rPr lang="en-US" sz="2000" err="1">
                          <a:latin typeface="Roboto Slab"/>
                        </a:rPr>
                        <a:t>có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thể</a:t>
                      </a:r>
                      <a:r>
                        <a:rPr lang="en-US" sz="2000">
                          <a:latin typeface="Roboto Slab"/>
                        </a:rPr>
                        <a:t> </a:t>
                      </a:r>
                      <a:r>
                        <a:rPr lang="en-US" sz="2000" err="1">
                          <a:latin typeface="Roboto Slab"/>
                        </a:rPr>
                        <a:t>xử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lý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nhiều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thông</a:t>
                      </a:r>
                      <a:r>
                        <a:rPr lang="en-US" sz="2000">
                          <a:latin typeface="Roboto Slab"/>
                        </a:rPr>
                        <a:t> tin</a:t>
                      </a:r>
                      <a:endParaRPr lang="en-US" sz="2000" b="0" i="0" u="none" strike="noStrike" noProof="0">
                        <a:solidFill>
                          <a:srgbClr val="000000"/>
                        </a:solidFill>
                        <a:latin typeface="Roboto Slab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>
                          <a:latin typeface="Roboto Slab"/>
                        </a:rPr>
                        <a:t>Hiệu </a:t>
                      </a:r>
                      <a:r>
                        <a:rPr lang="en-US" sz="2000" err="1">
                          <a:latin typeface="Roboto Slab"/>
                        </a:rPr>
                        <a:t>năng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hạn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chế</a:t>
                      </a:r>
                      <a:r>
                        <a:rPr lang="en-US" sz="2000">
                          <a:latin typeface="Roboto Slab"/>
                        </a:rPr>
                        <a:t>, </a:t>
                      </a:r>
                      <a:r>
                        <a:rPr lang="en-US" sz="2000" err="1">
                          <a:latin typeface="Roboto Slab"/>
                        </a:rPr>
                        <a:t>không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phù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hợp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với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ứng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dụng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yêu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cầu</a:t>
                      </a:r>
                      <a:r>
                        <a:rPr lang="en-US" sz="2000">
                          <a:latin typeface="Roboto Slab"/>
                        </a:rPr>
                        <a:t> kiểm soát </a:t>
                      </a:r>
                      <a:r>
                        <a:rPr lang="en-US" sz="2000" err="1">
                          <a:latin typeface="Roboto Slab"/>
                        </a:rPr>
                        <a:t>cao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về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mô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hình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học</a:t>
                      </a:r>
                      <a:r>
                        <a:rPr lang="en-US" sz="2000">
                          <a:latin typeface="Roboto Slab"/>
                        </a:rPr>
                        <a:t> </a:t>
                      </a:r>
                      <a:r>
                        <a:rPr lang="en-US" sz="2000" err="1">
                          <a:latin typeface="Roboto Slab"/>
                        </a:rPr>
                        <a:t>máy</a:t>
                      </a:r>
                      <a:r>
                        <a:rPr lang="en-US" sz="2000">
                          <a:latin typeface="Roboto Slab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18277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00147" y="695664"/>
            <a:ext cx="73837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6. Tổng kết và đề xuất</a:t>
            </a:r>
            <a:endParaRPr lang="en-US" sz="5500"/>
          </a:p>
        </p:txBody>
      </p:sp>
      <p:sp>
        <p:nvSpPr>
          <p:cNvPr id="7" name="Text 4"/>
          <p:cNvSpPr/>
          <p:nvPr/>
        </p:nvSpPr>
        <p:spPr>
          <a:xfrm>
            <a:off x="1615962" y="1934308"/>
            <a:ext cx="2796374" cy="3823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6.1. Tổng kết</a:t>
            </a:r>
            <a:endParaRPr lang="en-US" sz="3500"/>
          </a:p>
        </p:txBody>
      </p:sp>
      <p:sp>
        <p:nvSpPr>
          <p:cNvPr id="8" name="Text 5"/>
          <p:cNvSpPr/>
          <p:nvPr/>
        </p:nvSpPr>
        <p:spPr>
          <a:xfrm>
            <a:off x="1615962" y="2790596"/>
            <a:ext cx="10158046" cy="46441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ctr"/>
          <a:lstStyle/>
          <a:p>
            <a:pPr marL="0" indent="0">
              <a:lnSpc>
                <a:spcPts val="2734"/>
              </a:lnSpc>
              <a:buNone/>
            </a:pPr>
            <a:r>
              <a:rPr lang="en-US" sz="3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6.2. </a:t>
            </a:r>
            <a:r>
              <a:rPr lang="en-US" sz="3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Đề</a:t>
            </a:r>
            <a:r>
              <a:rPr lang="en-US" sz="3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xuất</a:t>
            </a:r>
            <a:r>
              <a:rPr lang="en-US" sz="3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về</a:t>
            </a:r>
            <a:r>
              <a:rPr lang="en-US" sz="3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hướng</a:t>
            </a:r>
            <a:r>
              <a:rPr lang="en-US" sz="3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phát</a:t>
            </a:r>
            <a:r>
              <a:rPr lang="en-US" sz="3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triển</a:t>
            </a:r>
            <a:r>
              <a:rPr lang="en-US" sz="3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trong</a:t>
            </a:r>
            <a:r>
              <a:rPr lang="en-US" sz="3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tương</a:t>
            </a:r>
            <a:r>
              <a:rPr lang="en-US" sz="3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3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lai</a:t>
            </a:r>
            <a:endParaRPr lang="en-US" sz="3500" err="1">
              <a:latin typeface="Roboto Slab"/>
              <a:ea typeface="Roboto Slab"/>
              <a:cs typeface="Roboto Slab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5553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555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94261" y="736090"/>
            <a:ext cx="3989546" cy="6234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08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6.1. Tổng kết</a:t>
            </a:r>
            <a:endParaRPr lang="en-US" sz="5500"/>
          </a:p>
        </p:txBody>
      </p:sp>
      <p:sp>
        <p:nvSpPr>
          <p:cNvPr id="7" name="Text 4"/>
          <p:cNvSpPr/>
          <p:nvPr/>
        </p:nvSpPr>
        <p:spPr>
          <a:xfrm>
            <a:off x="1897646" y="1506305"/>
            <a:ext cx="3284220" cy="311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4"/>
              </a:lnSpc>
              <a:buNone/>
            </a:pPr>
            <a:r>
              <a:rPr lang="en-US" sz="30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Tổng kết Báo cáo của nhóm:</a:t>
            </a:r>
            <a:endParaRPr lang="en-US" sz="30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D815C0-0EDC-0F3F-2CEC-74DDCA381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933131"/>
              </p:ext>
            </p:extLst>
          </p:nvPr>
        </p:nvGraphicFramePr>
        <p:xfrm>
          <a:off x="1652952" y="2063261"/>
          <a:ext cx="11325091" cy="5678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1979">
                  <a:extLst>
                    <a:ext uri="{9D8B030D-6E8A-4147-A177-3AD203B41FA5}">
                      <a16:colId xmlns:a16="http://schemas.microsoft.com/office/drawing/2014/main" val="3682639529"/>
                    </a:ext>
                  </a:extLst>
                </a:gridCol>
                <a:gridCol w="6203112">
                  <a:extLst>
                    <a:ext uri="{9D8B030D-6E8A-4147-A177-3AD203B41FA5}">
                      <a16:colId xmlns:a16="http://schemas.microsoft.com/office/drawing/2014/main" val="1005121793"/>
                    </a:ext>
                  </a:extLst>
                </a:gridCol>
              </a:tblGrid>
              <a:tr h="1587128">
                <a:tc>
                  <a:txBody>
                    <a:bodyPr/>
                    <a:lstStyle/>
                    <a:p>
                      <a:pPr algn="just"/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Mô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tả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chung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,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các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bước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thực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hiện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và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mục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tiêu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của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báo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cáo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.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Tiêu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chuẩn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 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thu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thập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dữ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liệu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,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nguồn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dữ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liệu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và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quá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trình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tiến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hành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thử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nghiệm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.</a:t>
                      </a:r>
                      <a:endParaRPr lang="en-US" sz="2000" b="0" err="1">
                        <a:solidFill>
                          <a:schemeClr val="tx1"/>
                        </a:solidFill>
                        <a:latin typeface="Roboto Slab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3353"/>
                  </a:ext>
                </a:extLst>
              </a:tr>
              <a:tr h="1190352">
                <a:tc>
                  <a:txBody>
                    <a:bodyPr/>
                    <a:lstStyle/>
                    <a:p>
                      <a:pPr algn="just"/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Cách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sử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dụng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và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hoạt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động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của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mô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hình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Teachable Machine.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Kết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quả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của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thử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nghiệm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thông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 qua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hình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ảnh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,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hiệu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 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suất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nhận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diện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416211"/>
                  </a:ext>
                </a:extLst>
              </a:tr>
              <a:tr h="1190352">
                <a:tc>
                  <a:txBody>
                    <a:bodyPr/>
                    <a:lstStyle/>
                    <a:p>
                      <a:pPr algn="just"/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Dữ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liệu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và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tiền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xử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lý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dữ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liệu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.</a:t>
                      </a:r>
                      <a:endParaRPr lang="en-US" sz="2000" b="0" err="1">
                        <a:solidFill>
                          <a:schemeClr val="tx1"/>
                        </a:solidFill>
                        <a:latin typeface="Roboto Slab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Đánh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giá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lại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mô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hình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qua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độ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chính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xác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,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độ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nhầm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lẫn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.</a:t>
                      </a:r>
                      <a:endParaRPr lang="en-US" sz="2000" b="0" err="1">
                        <a:solidFill>
                          <a:schemeClr val="tx1"/>
                        </a:solidFill>
                        <a:latin typeface="Roboto Slab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59221"/>
                  </a:ext>
                </a:extLst>
              </a:tr>
              <a:tr h="1711129">
                <a:tc>
                  <a:txBody>
                    <a:bodyPr/>
                    <a:lstStyle/>
                    <a:p>
                      <a:pPr algn="just"/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Mã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nguồn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,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công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cụ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và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thư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viện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sử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dụng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trong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dự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án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và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cách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thức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hoạt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động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của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chúng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.</a:t>
                      </a:r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Các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ưu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điểm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,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khuyết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điểm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của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mô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hình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Teachable Machine.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07951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05655" y="722031"/>
            <a:ext cx="12617675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6.2. Đề xuất về hướng phát triển trong tương lai</a:t>
            </a:r>
            <a:endParaRPr lang="en-US" sz="5500">
              <a:latin typeface="Roboto Slab"/>
              <a:ea typeface="Roboto Slab"/>
              <a:cs typeface="Roboto Slab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99439" y="2233017"/>
            <a:ext cx="12523890" cy="7108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Dự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án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của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nhóm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đã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nhận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diện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một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số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vật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thể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nhưng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vẫn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có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thể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cải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thiện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để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năng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cao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hiệu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suất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và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tính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ứng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dụng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của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mô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nhận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dạng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vật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thể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Dưới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đây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là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một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số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gợi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ý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cải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25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thiện</a:t>
            </a:r>
            <a:r>
              <a:rPr lang="en-US" sz="225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:</a:t>
            </a:r>
            <a:endParaRPr lang="en-US" sz="2250">
              <a:latin typeface="Roboto Slab"/>
              <a:ea typeface="Roboto Slab"/>
              <a:cs typeface="Roboto Slab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41181" y="5398294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>
              <a:latin typeface="Roboto Slab"/>
              <a:ea typeface="Roboto Slab"/>
              <a:cs typeface="Roboto Slab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07CA8C7-AB6F-0641-85A4-E0A9ED3BB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107779"/>
              </p:ext>
            </p:extLst>
          </p:nvPr>
        </p:nvGraphicFramePr>
        <p:xfrm>
          <a:off x="1371600" y="3352799"/>
          <a:ext cx="12570672" cy="3560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8577">
                  <a:extLst>
                    <a:ext uri="{9D8B030D-6E8A-4147-A177-3AD203B41FA5}">
                      <a16:colId xmlns:a16="http://schemas.microsoft.com/office/drawing/2014/main" val="3682639529"/>
                    </a:ext>
                  </a:extLst>
                </a:gridCol>
                <a:gridCol w="6372095">
                  <a:extLst>
                    <a:ext uri="{9D8B030D-6E8A-4147-A177-3AD203B41FA5}">
                      <a16:colId xmlns:a16="http://schemas.microsoft.com/office/drawing/2014/main" val="1005121793"/>
                    </a:ext>
                  </a:extLst>
                </a:gridCol>
              </a:tblGrid>
              <a:tr h="897335">
                <a:tc>
                  <a:txBody>
                    <a:bodyPr/>
                    <a:lstStyle/>
                    <a:p>
                      <a:pPr algn="just"/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Tăng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khả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năng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thu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thập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dữ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liệu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mạnh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mẽ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hơn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.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Tăng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số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lượng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lớp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vật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thể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.</a:t>
                      </a:r>
                      <a:endParaRPr lang="en-US" sz="2000" b="0" err="1">
                        <a:solidFill>
                          <a:schemeClr val="tx1"/>
                        </a:solidFill>
                        <a:latin typeface="Roboto Slab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3353"/>
                  </a:ext>
                </a:extLst>
              </a:tr>
              <a:tr h="697927">
                <a:tc>
                  <a:txBody>
                    <a:bodyPr/>
                    <a:lstStyle/>
                    <a:p>
                      <a:pPr algn="just"/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Tăng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tính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ứng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dụng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thực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Tối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 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ưu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hóa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mô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hình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416211"/>
                  </a:ext>
                </a:extLst>
              </a:tr>
              <a:tr h="797630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Xử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lý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vấn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đề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vật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thể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giống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nhau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.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Triển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khai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nhận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diện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thời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gian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thực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.</a:t>
                      </a:r>
                      <a:endParaRPr lang="en-US" sz="2000" b="0" err="1">
                        <a:solidFill>
                          <a:schemeClr val="tx1"/>
                        </a:solidFill>
                        <a:latin typeface="Roboto Slab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59221"/>
                  </a:ext>
                </a:extLst>
              </a:tr>
              <a:tr h="1167959">
                <a:tc>
                  <a:txBody>
                    <a:bodyPr/>
                    <a:lstStyle/>
                    <a:p>
                      <a:pPr algn="just"/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Cải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thiện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tiền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xử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lý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dữ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liệu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để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làm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sạch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và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chuẩn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bị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dữ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liệu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tốt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hơn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cho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mô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 </a:t>
                      </a:r>
                      <a:r>
                        <a:rPr lang="en-US" sz="2000" b="0" err="1">
                          <a:solidFill>
                            <a:schemeClr val="tx1"/>
                          </a:solidFill>
                          <a:latin typeface="Roboto Slab"/>
                        </a:rPr>
                        <a:t>hình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latin typeface="Roboto Slab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en-US" sz="2000" b="0">
                        <a:solidFill>
                          <a:schemeClr val="tx1"/>
                        </a:solidFill>
                        <a:latin typeface="Roboto Slab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07951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1882582"/>
            <a:ext cx="11104983" cy="471159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ctr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7000" b="1">
                <a:solidFill>
                  <a:srgbClr val="0070C0"/>
                </a:solidFill>
                <a:latin typeface="Comic Sans MS"/>
                <a:ea typeface="Roboto"/>
                <a:cs typeface="Roboto"/>
              </a:rPr>
              <a:t>THANKS FOR WATCHING!</a:t>
            </a:r>
            <a:endParaRPr lang="en-US" sz="7000">
              <a:solidFill>
                <a:srgbClr val="0070C0"/>
              </a:solidFill>
              <a:latin typeface="Comic Sans MS"/>
              <a:ea typeface="Roboto"/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02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57769" y="599770"/>
            <a:ext cx="6846476" cy="97816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ctr"/>
          <a:lstStyle/>
          <a:p>
            <a:pPr marL="0" indent="0" algn="l">
              <a:lnSpc>
                <a:spcPct val="0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1. Giới thiệu chung</a:t>
            </a:r>
            <a:endParaRPr lang="en-US" sz="5500">
              <a:latin typeface="Roboto Slab"/>
              <a:ea typeface="Roboto Slab"/>
              <a:cs typeface="Roboto Slab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2167670"/>
            <a:ext cx="3982130" cy="62835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ctr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40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1.1. Mô tả chung</a:t>
            </a:r>
            <a:endParaRPr lang="en-US" sz="4000"/>
          </a:p>
        </p:txBody>
      </p:sp>
      <p:sp>
        <p:nvSpPr>
          <p:cNvPr id="8" name="Text 5"/>
          <p:cNvSpPr/>
          <p:nvPr/>
        </p:nvSpPr>
        <p:spPr>
          <a:xfrm>
            <a:off x="2037993" y="2962012"/>
            <a:ext cx="5656084" cy="68410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ctr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40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1.2. Các bước thực hiện</a:t>
            </a:r>
            <a:endParaRPr lang="en-US" sz="4000"/>
          </a:p>
        </p:txBody>
      </p:sp>
      <p:sp>
        <p:nvSpPr>
          <p:cNvPr id="9" name="Text 6"/>
          <p:cNvSpPr/>
          <p:nvPr/>
        </p:nvSpPr>
        <p:spPr>
          <a:xfrm>
            <a:off x="2037993" y="3823259"/>
            <a:ext cx="5978540" cy="67295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ctr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40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1.3. Mục tiêu của báo cáo</a:t>
            </a:r>
            <a:endParaRPr lang="en-US" sz="4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35466" y="641282"/>
            <a:ext cx="505720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1.1. Khái niệm</a:t>
            </a:r>
            <a:endParaRPr lang="en-US" sz="5500">
              <a:latin typeface="Roboto Slab"/>
              <a:ea typeface="Roboto Slab"/>
              <a:cs typeface="Roboto Slab"/>
            </a:endParaRPr>
          </a:p>
        </p:txBody>
      </p:sp>
      <p:sp>
        <p:nvSpPr>
          <p:cNvPr id="7" name="Shape 4"/>
          <p:cNvSpPr/>
          <p:nvPr/>
        </p:nvSpPr>
        <p:spPr>
          <a:xfrm>
            <a:off x="2037993" y="1925388"/>
            <a:ext cx="5166122" cy="2392137"/>
          </a:xfrm>
          <a:prstGeom prst="roundRect">
            <a:avLst>
              <a:gd name="adj" fmla="val 641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sp>
      <p:sp>
        <p:nvSpPr>
          <p:cNvPr id="9" name="Text 6"/>
          <p:cNvSpPr/>
          <p:nvPr/>
        </p:nvSpPr>
        <p:spPr>
          <a:xfrm>
            <a:off x="2148651" y="2694614"/>
            <a:ext cx="5056317" cy="13784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Nhận dạng vật thể (Object Detection) sử dụng mô hình Teachable machine để xác định các vật thể trong hình ảnh hoặc video.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26285" y="1925388"/>
            <a:ext cx="5166122" cy="2392137"/>
          </a:xfrm>
          <a:prstGeom prst="roundRect">
            <a:avLst>
              <a:gd name="adj" fmla="val 641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sp>
      <p:sp>
        <p:nvSpPr>
          <p:cNvPr id="12" name="Text 9"/>
          <p:cNvSpPr/>
          <p:nvPr/>
        </p:nvSpPr>
        <p:spPr>
          <a:xfrm>
            <a:off x="7648456" y="2694614"/>
            <a:ext cx="4666025" cy="13784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Thư viện OpenCV và framework Deep Learning Keras. cung cấp các công cụ cần thiết để triển khai đề tài.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2037993" y="4561999"/>
            <a:ext cx="10554414" cy="2435304"/>
          </a:xfrm>
          <a:prstGeom prst="roundRect">
            <a:avLst>
              <a:gd name="adj" fmla="val 5474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sp>
      <p:sp>
        <p:nvSpPr>
          <p:cNvPr id="15" name="Text 12"/>
          <p:cNvSpPr/>
          <p:nvPr/>
        </p:nvSpPr>
        <p:spPr>
          <a:xfrm>
            <a:off x="2260163" y="5286619"/>
            <a:ext cx="10110073" cy="1455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ứng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dụng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trực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tuyến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được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phát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triển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bởi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Google Creative Lab,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cho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phép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người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dùng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dễ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dàng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tạo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huấn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luyện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các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mô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Machine Learning.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Giúp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người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dùng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tạo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ra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các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mô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dự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đoán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dựa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trên hình ảnh và âm thanh một cách trực quan và đơn giản.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BB03F5D-836B-092A-E7BA-DF5E6F114727}"/>
              </a:ext>
            </a:extLst>
          </p:cNvPr>
          <p:cNvSpPr/>
          <p:nvPr/>
        </p:nvSpPr>
        <p:spPr>
          <a:xfrm>
            <a:off x="2957860" y="2074126"/>
            <a:ext cx="3434576" cy="5241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5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Khái</a:t>
            </a:r>
            <a:r>
              <a:rPr lang="en-US" sz="25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5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niệm</a:t>
            </a:r>
            <a:r>
              <a:rPr lang="en-US" sz="25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5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cơ</a:t>
            </a:r>
            <a:r>
              <a:rPr lang="en-US" sz="25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5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bản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0F4971D-CC09-9608-CD6F-2522FDBDACA9}"/>
              </a:ext>
            </a:extLst>
          </p:cNvPr>
          <p:cNvSpPr/>
          <p:nvPr/>
        </p:nvSpPr>
        <p:spPr>
          <a:xfrm>
            <a:off x="8143176" y="2062974"/>
            <a:ext cx="3434576" cy="5241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5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Công </a:t>
            </a:r>
            <a:r>
              <a:rPr lang="en-US" sz="25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cụ</a:t>
            </a:r>
            <a:r>
              <a:rPr lang="en-US" sz="25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5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hỗ</a:t>
            </a:r>
            <a:r>
              <a:rPr lang="en-US" sz="25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5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trợ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99B5F59-A550-9569-A4A9-597720D405CD}"/>
              </a:ext>
            </a:extLst>
          </p:cNvPr>
          <p:cNvSpPr/>
          <p:nvPr/>
        </p:nvSpPr>
        <p:spPr>
          <a:xfrm>
            <a:off x="5388825" y="4661208"/>
            <a:ext cx="3434576" cy="5241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5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Teachable machine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15A2E5E-67F7-BA19-54E9-03F45C981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2"/>
          <p:cNvSpPr/>
          <p:nvPr/>
        </p:nvSpPr>
        <p:spPr>
          <a:xfrm>
            <a:off x="1345842" y="665513"/>
            <a:ext cx="8391292" cy="66651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249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1.2. Các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bước</a:t>
            </a: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thực</a:t>
            </a: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hiện</a:t>
            </a:r>
            <a:endParaRPr lang="en-US" sz="5500" err="1">
              <a:latin typeface="Roboto Slab"/>
              <a:ea typeface="Roboto Slab"/>
              <a:cs typeface="Roboto Slab"/>
            </a:endParaRPr>
          </a:p>
        </p:txBody>
      </p:sp>
      <p:sp>
        <p:nvSpPr>
          <p:cNvPr id="5" name="Shape 3"/>
          <p:cNvSpPr/>
          <p:nvPr/>
        </p:nvSpPr>
        <p:spPr>
          <a:xfrm>
            <a:off x="2249091" y="4437340"/>
            <a:ext cx="10132219" cy="4262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sp>
      <p:sp>
        <p:nvSpPr>
          <p:cNvPr id="6" name="Shape 4"/>
          <p:cNvSpPr/>
          <p:nvPr/>
        </p:nvSpPr>
        <p:spPr>
          <a:xfrm>
            <a:off x="3845362" y="4437281"/>
            <a:ext cx="42624" cy="7465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sp>
      <p:sp>
        <p:nvSpPr>
          <p:cNvPr id="7" name="Shape 5"/>
          <p:cNvSpPr/>
          <p:nvPr/>
        </p:nvSpPr>
        <p:spPr>
          <a:xfrm>
            <a:off x="3626763" y="4197370"/>
            <a:ext cx="479941" cy="479941"/>
          </a:xfrm>
          <a:prstGeom prst="roundRect">
            <a:avLst>
              <a:gd name="adj" fmla="val 2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8" name="Text 6"/>
          <p:cNvSpPr/>
          <p:nvPr/>
        </p:nvSpPr>
        <p:spPr>
          <a:xfrm>
            <a:off x="3801904" y="4237375"/>
            <a:ext cx="129540" cy="3998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2519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519"/>
          </a:p>
        </p:txBody>
      </p:sp>
      <p:sp>
        <p:nvSpPr>
          <p:cNvPr id="10" name="Text 8"/>
          <p:cNvSpPr/>
          <p:nvPr/>
        </p:nvSpPr>
        <p:spPr>
          <a:xfrm>
            <a:off x="2707658" y="6088566"/>
            <a:ext cx="2362638" cy="108662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ts val="2687"/>
              </a:lnSpc>
            </a:pP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Chuẩn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bị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dữ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liệu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của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vật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thể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để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huấn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luyện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cho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máy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nhận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diện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.</a:t>
            </a:r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5569506" y="3690878"/>
            <a:ext cx="42624" cy="7465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sp>
      <p:sp>
        <p:nvSpPr>
          <p:cNvPr id="12" name="Shape 10"/>
          <p:cNvSpPr/>
          <p:nvPr/>
        </p:nvSpPr>
        <p:spPr>
          <a:xfrm>
            <a:off x="5350907" y="4197370"/>
            <a:ext cx="479941" cy="479941"/>
          </a:xfrm>
          <a:prstGeom prst="roundRect">
            <a:avLst>
              <a:gd name="adj" fmla="val 2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3" name="Text 11"/>
          <p:cNvSpPr/>
          <p:nvPr/>
        </p:nvSpPr>
        <p:spPr>
          <a:xfrm>
            <a:off x="5514339" y="4215073"/>
            <a:ext cx="17526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2519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519"/>
          </a:p>
        </p:txBody>
      </p:sp>
      <p:sp>
        <p:nvSpPr>
          <p:cNvPr id="16" name="Shape 14"/>
          <p:cNvSpPr/>
          <p:nvPr/>
        </p:nvSpPr>
        <p:spPr>
          <a:xfrm>
            <a:off x="7293769" y="4437281"/>
            <a:ext cx="42624" cy="7465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sp>
      <p:sp>
        <p:nvSpPr>
          <p:cNvPr id="17" name="Shape 15"/>
          <p:cNvSpPr/>
          <p:nvPr/>
        </p:nvSpPr>
        <p:spPr>
          <a:xfrm>
            <a:off x="7075170" y="4197370"/>
            <a:ext cx="479941" cy="479941"/>
          </a:xfrm>
          <a:prstGeom prst="roundRect">
            <a:avLst>
              <a:gd name="adj" fmla="val 2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8" name="Text 16"/>
          <p:cNvSpPr/>
          <p:nvPr/>
        </p:nvSpPr>
        <p:spPr>
          <a:xfrm>
            <a:off x="7238602" y="4226224"/>
            <a:ext cx="17526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2519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519"/>
          </a:p>
        </p:txBody>
      </p:sp>
      <p:sp>
        <p:nvSpPr>
          <p:cNvPr id="20" name="Text 18"/>
          <p:cNvSpPr/>
          <p:nvPr/>
        </p:nvSpPr>
        <p:spPr>
          <a:xfrm>
            <a:off x="5832679" y="6087166"/>
            <a:ext cx="3009526" cy="10352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ts val="2687"/>
              </a:lnSpc>
            </a:pP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Kết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nối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, 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ghi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hình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từ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webcam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và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khởi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tạo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model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đã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huấn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luyện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trước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đó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.</a:t>
            </a:r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9018032" y="3690878"/>
            <a:ext cx="42624" cy="7465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sp>
      <p:sp>
        <p:nvSpPr>
          <p:cNvPr id="22" name="Shape 20"/>
          <p:cNvSpPr/>
          <p:nvPr/>
        </p:nvSpPr>
        <p:spPr>
          <a:xfrm>
            <a:off x="8799433" y="4197370"/>
            <a:ext cx="479941" cy="479941"/>
          </a:xfrm>
          <a:prstGeom prst="roundRect">
            <a:avLst>
              <a:gd name="adj" fmla="val 2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3" name="Text 21"/>
          <p:cNvSpPr/>
          <p:nvPr/>
        </p:nvSpPr>
        <p:spPr>
          <a:xfrm>
            <a:off x="8936753" y="4215073"/>
            <a:ext cx="18288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2519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519"/>
          </a:p>
        </p:txBody>
      </p:sp>
      <p:sp>
        <p:nvSpPr>
          <p:cNvPr id="25" name="Text 23"/>
          <p:cNvSpPr/>
          <p:nvPr/>
        </p:nvSpPr>
        <p:spPr>
          <a:xfrm>
            <a:off x="7757665" y="2609519"/>
            <a:ext cx="2574628" cy="10240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rtlCol="0" anchor="t"/>
          <a:lstStyle/>
          <a:p>
            <a:pPr marL="0" indent="0" algn="ctr">
              <a:lnSpc>
                <a:spcPts val="2687"/>
              </a:lnSpc>
              <a:buNone/>
            </a:pP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Sử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dụng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Keras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để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nhận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dạng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vật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thể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trên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từng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khung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hình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từ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webcam.</a:t>
            </a:r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10742295" y="4437281"/>
            <a:ext cx="42624" cy="7465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sp>
      <p:sp>
        <p:nvSpPr>
          <p:cNvPr id="27" name="Shape 25"/>
          <p:cNvSpPr/>
          <p:nvPr/>
        </p:nvSpPr>
        <p:spPr>
          <a:xfrm>
            <a:off x="10523696" y="4197370"/>
            <a:ext cx="479941" cy="479941"/>
          </a:xfrm>
          <a:prstGeom prst="roundRect">
            <a:avLst>
              <a:gd name="adj" fmla="val 2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28" name="Text 26"/>
          <p:cNvSpPr/>
          <p:nvPr/>
        </p:nvSpPr>
        <p:spPr>
          <a:xfrm>
            <a:off x="10679787" y="4237375"/>
            <a:ext cx="16764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49"/>
              </a:lnSpc>
              <a:buNone/>
            </a:pPr>
            <a:r>
              <a:rPr lang="en-US" sz="2519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2519"/>
          </a:p>
        </p:txBody>
      </p:sp>
      <p:sp>
        <p:nvSpPr>
          <p:cNvPr id="30" name="Text 28"/>
          <p:cNvSpPr/>
          <p:nvPr/>
        </p:nvSpPr>
        <p:spPr>
          <a:xfrm>
            <a:off x="9437323" y="6087166"/>
            <a:ext cx="2697291" cy="104202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ts val="2687"/>
              </a:lnSpc>
            </a:pP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Xử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lý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in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ra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màn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hình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kết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quả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về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vật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thể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nhận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diện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được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và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 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độ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 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chính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xác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.</a:t>
            </a:r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576768" y="2605183"/>
            <a:ext cx="2072824" cy="7384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ts val="2687"/>
              </a:lnSpc>
            </a:pP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Tải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model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đã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huấn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luyện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trước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err="1">
                <a:solidFill>
                  <a:srgbClr val="15213F"/>
                </a:solidFill>
                <a:latin typeface="Roboto"/>
                <a:ea typeface="Roboto"/>
                <a:cs typeface="Roboto"/>
              </a:rPr>
              <a:t>đó</a:t>
            </a:r>
            <a:r>
              <a:rPr lang="en-US">
                <a:solidFill>
                  <a:srgbClr val="15213F"/>
                </a:solidFill>
                <a:latin typeface="Roboto"/>
                <a:ea typeface="Roboto"/>
                <a:cs typeface="Roboto"/>
              </a:rPr>
              <a:t>.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6369D8E-F988-4A77-67B9-2BDE7B05E663}"/>
              </a:ext>
            </a:extLst>
          </p:cNvPr>
          <p:cNvSpPr/>
          <p:nvPr/>
        </p:nvSpPr>
        <p:spPr>
          <a:xfrm>
            <a:off x="4139890" y="1583473"/>
            <a:ext cx="3088889" cy="92555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Chuẩn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bị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mô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Teachable machine</a:t>
            </a:r>
            <a:endParaRPr lang="en-US" sz="2000">
              <a:solidFill>
                <a:schemeClr val="accent5">
                  <a:lumMod val="7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2F1954D-3130-7ED1-77F6-780A2FFA9E1C}"/>
              </a:ext>
            </a:extLst>
          </p:cNvPr>
          <p:cNvSpPr/>
          <p:nvPr/>
        </p:nvSpPr>
        <p:spPr>
          <a:xfrm>
            <a:off x="7619070" y="1583472"/>
            <a:ext cx="3010830" cy="92555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Sử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dụng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mô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Teachable machine</a:t>
            </a:r>
            <a:endParaRPr lang="en-US" sz="2000">
              <a:solidFill>
                <a:schemeClr val="accent5">
                  <a:lumMod val="7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7315449-1C4B-1F2F-06D0-955D7432BD30}"/>
              </a:ext>
            </a:extLst>
          </p:cNvPr>
          <p:cNvSpPr/>
          <p:nvPr/>
        </p:nvSpPr>
        <p:spPr>
          <a:xfrm>
            <a:off x="5879479" y="5341433"/>
            <a:ext cx="2910470" cy="6021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Thiết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lập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 webcam, </a:t>
            </a:r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khởi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tạo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model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9E1D7A7-96E0-0D50-5265-C3E6BE8A17A2}"/>
              </a:ext>
            </a:extLst>
          </p:cNvPr>
          <p:cNvSpPr/>
          <p:nvPr/>
        </p:nvSpPr>
        <p:spPr>
          <a:xfrm>
            <a:off x="9514776" y="5341433"/>
            <a:ext cx="2497876" cy="6021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Xử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lý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kết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quả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và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hiển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thị</a:t>
            </a:r>
            <a:endParaRPr lang="en-US" err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B126217-794B-3C3A-37CF-AEF508C42CB0}"/>
              </a:ext>
            </a:extLst>
          </p:cNvPr>
          <p:cNvSpPr/>
          <p:nvPr/>
        </p:nvSpPr>
        <p:spPr>
          <a:xfrm>
            <a:off x="2411450" y="5341433"/>
            <a:ext cx="2910470" cy="60216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Sử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dụng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chemeClr val="accent5">
                    <a:lumMod val="75000"/>
                  </a:schemeClr>
                </a:solidFill>
                <a:latin typeface="Roboto Slab"/>
                <a:ea typeface="Roboto Slab"/>
                <a:cs typeface="Roboto Slab"/>
              </a:rPr>
              <a:t>liệu</a:t>
            </a:r>
            <a:endParaRPr lang="en-US" err="1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90862" y="712486"/>
            <a:ext cx="6586839" cy="64976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ctr"/>
          <a:lstStyle/>
          <a:p>
            <a:pPr marL="0" indent="0">
              <a:lnSpc>
                <a:spcPts val="5468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1.3. Mục tiêu của báo cáo</a:t>
            </a:r>
            <a:endParaRPr lang="en-US" sz="5500"/>
          </a:p>
        </p:txBody>
      </p:sp>
      <p:sp>
        <p:nvSpPr>
          <p:cNvPr id="7" name="Text 4"/>
          <p:cNvSpPr/>
          <p:nvPr/>
        </p:nvSpPr>
        <p:spPr>
          <a:xfrm>
            <a:off x="2037993" y="2152711"/>
            <a:ext cx="10554414" cy="866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Giới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thiệu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về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việc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nhận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dạng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vật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thể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trong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luồng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video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từ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webcam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bằng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cách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sử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dụng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Teachable Machine, OpenCV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và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Keras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.</a:t>
            </a:r>
            <a:endParaRPr lang="en-US" sz="2000">
              <a:latin typeface="Roboto Slab"/>
              <a:ea typeface="Roboto"/>
              <a:cs typeface="Roboto"/>
            </a:endParaRPr>
          </a:p>
        </p:txBody>
      </p:sp>
      <p:sp>
        <p:nvSpPr>
          <p:cNvPr id="8" name="Text 5"/>
          <p:cNvSpPr/>
          <p:nvPr/>
        </p:nvSpPr>
        <p:spPr>
          <a:xfrm>
            <a:off x="2037993" y="3158031"/>
            <a:ext cx="10610170" cy="107879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Hiểu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cách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tạo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mô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nhận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dạng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vật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thể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bằng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Teachable Machine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và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áp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dụng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vào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thực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tế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bằng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cách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sử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dụng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OpenCV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và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Keras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để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nhận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dạng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vật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thể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trong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video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từ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webcam.</a:t>
            </a:r>
            <a:endParaRPr lang="en-US" sz="2000">
              <a:latin typeface="Roboto Slab"/>
              <a:ea typeface="Roboto"/>
              <a:cs typeface="Roboto"/>
            </a:endParaRPr>
          </a:p>
        </p:txBody>
      </p:sp>
      <p:sp>
        <p:nvSpPr>
          <p:cNvPr id="9" name="Text 6"/>
          <p:cNvSpPr/>
          <p:nvPr/>
        </p:nvSpPr>
        <p:spPr>
          <a:xfrm>
            <a:off x="2037993" y="4375224"/>
            <a:ext cx="10554414" cy="8111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Nhận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thức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về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tiềm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năng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ứng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dụng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rộng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rãi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của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kỹ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thuật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này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trong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lĩnh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vực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giám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sát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,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trò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chơi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,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và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các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ứng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dụng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tương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tác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người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-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máy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khác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"/>
                <a:cs typeface="Roboto"/>
              </a:rPr>
              <a:t>.</a:t>
            </a:r>
            <a:endParaRPr lang="en-US" sz="2000">
              <a:latin typeface="Roboto Slab"/>
              <a:ea typeface="Roboto"/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13163" y="633686"/>
            <a:ext cx="10439400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2.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Giới</a:t>
            </a: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thiệu</a:t>
            </a: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mô</a:t>
            </a: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55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Machine Learning</a:t>
            </a:r>
            <a:endParaRPr lang="en-US" sz="5500">
              <a:latin typeface="Roboto Slab"/>
              <a:ea typeface="Roboto Slab"/>
              <a:cs typeface="Roboto Slab"/>
            </a:endParaRPr>
          </a:p>
        </p:txBody>
      </p:sp>
      <p:sp>
        <p:nvSpPr>
          <p:cNvPr id="7" name="Text 4"/>
          <p:cNvSpPr/>
          <p:nvPr/>
        </p:nvSpPr>
        <p:spPr>
          <a:xfrm>
            <a:off x="2160656" y="2018153"/>
            <a:ext cx="4935342" cy="43639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40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2.1. Mô </a:t>
            </a:r>
            <a:r>
              <a:rPr lang="en-US" sz="40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40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Machine Learning</a:t>
            </a:r>
          </a:p>
        </p:txBody>
      </p:sp>
      <p:sp>
        <p:nvSpPr>
          <p:cNvPr id="8" name="Text 5"/>
          <p:cNvSpPr/>
          <p:nvPr/>
        </p:nvSpPr>
        <p:spPr>
          <a:xfrm>
            <a:off x="2160656" y="2709747"/>
            <a:ext cx="6253602" cy="46985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40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2.2. </a:t>
            </a:r>
            <a:r>
              <a:rPr lang="en-US" sz="4000" err="1">
                <a:solidFill>
                  <a:srgbClr val="476FD6"/>
                </a:solidFill>
                <a:latin typeface="Roboto Slab"/>
                <a:ea typeface="+mn-lt"/>
                <a:cs typeface="+mn-lt"/>
              </a:rPr>
              <a:t>Huấn</a:t>
            </a:r>
            <a:r>
              <a:rPr lang="en-US" sz="4000">
                <a:solidFill>
                  <a:srgbClr val="476FD6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4000" err="1">
                <a:solidFill>
                  <a:srgbClr val="476FD6"/>
                </a:solidFill>
                <a:latin typeface="Roboto Slab"/>
                <a:ea typeface="+mn-lt"/>
                <a:cs typeface="+mn-lt"/>
              </a:rPr>
              <a:t>luyện</a:t>
            </a:r>
            <a:r>
              <a:rPr lang="en-US" sz="4000">
                <a:solidFill>
                  <a:srgbClr val="476FD6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4000" err="1">
                <a:solidFill>
                  <a:srgbClr val="476FD6"/>
                </a:solidFill>
                <a:latin typeface="Roboto Slab"/>
                <a:ea typeface="+mn-lt"/>
                <a:cs typeface="+mn-lt"/>
              </a:rPr>
              <a:t>mô</a:t>
            </a:r>
            <a:r>
              <a:rPr lang="en-US" sz="4000">
                <a:solidFill>
                  <a:srgbClr val="476FD6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4000" err="1">
                <a:solidFill>
                  <a:srgbClr val="476FD6"/>
                </a:solidFill>
                <a:latin typeface="Roboto Slab"/>
                <a:ea typeface="+mn-lt"/>
                <a:cs typeface="+mn-lt"/>
              </a:rPr>
              <a:t>hình</a:t>
            </a:r>
            <a:endParaRPr lang="en-US" sz="4000" err="1">
              <a:solidFill>
                <a:srgbClr val="476FD6"/>
              </a:solidFill>
              <a:latin typeface="Roboto Slab"/>
              <a:ea typeface="Roboto Slab"/>
              <a:cs typeface="Roboto Slab"/>
            </a:endParaRPr>
          </a:p>
        </p:txBody>
      </p:sp>
      <p:sp>
        <p:nvSpPr>
          <p:cNvPr id="9" name="Text 6"/>
          <p:cNvSpPr/>
          <p:nvPr/>
        </p:nvSpPr>
        <p:spPr>
          <a:xfrm>
            <a:off x="2160656" y="3434794"/>
            <a:ext cx="11096019" cy="117237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40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2.3. Mô </a:t>
            </a:r>
            <a:r>
              <a:rPr lang="en-US" sz="40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tả</a:t>
            </a:r>
            <a:r>
              <a:rPr lang="en-US" sz="40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40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về</a:t>
            </a:r>
            <a:r>
              <a:rPr lang="en-US" sz="40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40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40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40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40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40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và</a:t>
            </a:r>
            <a:r>
              <a:rPr lang="en-US" sz="40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40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tiền</a:t>
            </a:r>
            <a:r>
              <a:rPr lang="en-US" sz="40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40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xử</a:t>
            </a:r>
            <a:r>
              <a:rPr lang="en-US" sz="40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40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lý</a:t>
            </a:r>
            <a:r>
              <a:rPr lang="en-US" sz="40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40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40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40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40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 </a:t>
            </a:r>
            <a:r>
              <a:rPr lang="en-US" sz="40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khi</a:t>
            </a:r>
            <a:r>
              <a:rPr lang="en-US" sz="40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 </a:t>
            </a:r>
            <a:endParaRPr lang="en-US" err="1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734"/>
              </a:lnSpc>
            </a:pPr>
            <a:endParaRPr lang="en-US" sz="4000">
              <a:solidFill>
                <a:srgbClr val="476FD6"/>
              </a:solidFill>
              <a:latin typeface="Roboto Slab"/>
              <a:ea typeface="Roboto Slab"/>
              <a:cs typeface="Roboto Slab"/>
            </a:endParaRPr>
          </a:p>
          <a:p>
            <a:pPr>
              <a:lnSpc>
                <a:spcPts val="2734"/>
              </a:lnSpc>
            </a:pPr>
            <a:r>
              <a:rPr lang="en-US" sz="40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sử</a:t>
            </a:r>
            <a:r>
              <a:rPr lang="en-US" sz="40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4000" err="1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dụng</a:t>
            </a:r>
            <a:r>
              <a:rPr lang="en-US" sz="40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 Teachable Machine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ts val="2734"/>
              </a:lnSpc>
              <a:buNone/>
            </a:pPr>
            <a:endParaRPr lang="en-US" sz="4000">
              <a:solidFill>
                <a:srgbClr val="476FD6"/>
              </a:solidFill>
              <a:latin typeface="Roboto Slab"/>
              <a:ea typeface="Roboto Slab"/>
              <a:cs typeface="Roboto Slab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79710" y="616906"/>
            <a:ext cx="81610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500">
                <a:solidFill>
                  <a:srgbClr val="476FD6"/>
                </a:solidFill>
                <a:latin typeface="Roboto Slab"/>
                <a:ea typeface="Roboto Slab"/>
                <a:cs typeface="Roboto Slab"/>
              </a:rPr>
              <a:t>2.1. Mô hình Machine Learning</a:t>
            </a:r>
            <a:endParaRPr lang="en-US" sz="5500">
              <a:latin typeface="Roboto Slab"/>
              <a:ea typeface="Roboto Slab"/>
              <a:cs typeface="Roboto Slab"/>
            </a:endParaRPr>
          </a:p>
        </p:txBody>
      </p:sp>
      <p:sp>
        <p:nvSpPr>
          <p:cNvPr id="7" name="Shape 4"/>
          <p:cNvSpPr/>
          <p:nvPr/>
        </p:nvSpPr>
        <p:spPr>
          <a:xfrm>
            <a:off x="2127203" y="1845257"/>
            <a:ext cx="3370064" cy="2221349"/>
          </a:xfrm>
          <a:prstGeom prst="roundRect">
            <a:avLst>
              <a:gd name="adj" fmla="val 600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8" name="Text 5"/>
          <p:cNvSpPr/>
          <p:nvPr/>
        </p:nvSpPr>
        <p:spPr>
          <a:xfrm>
            <a:off x="2193256" y="1844404"/>
            <a:ext cx="3237957" cy="22244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Teachable Machine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một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ứng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dụng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trực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quan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và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dễ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sử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dụng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được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phát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triển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bởi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Google.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FF423203-B693-1CDD-3681-DF3C7A6AD302}"/>
              </a:ext>
            </a:extLst>
          </p:cNvPr>
          <p:cNvSpPr/>
          <p:nvPr/>
        </p:nvSpPr>
        <p:spPr>
          <a:xfrm>
            <a:off x="5851709" y="1845256"/>
            <a:ext cx="3370064" cy="2221349"/>
          </a:xfrm>
          <a:prstGeom prst="roundRect">
            <a:avLst>
              <a:gd name="adj" fmla="val 600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0" name="Text 7"/>
          <p:cNvSpPr/>
          <p:nvPr/>
        </p:nvSpPr>
        <p:spPr>
          <a:xfrm>
            <a:off x="6053120" y="2056276"/>
            <a:ext cx="2970328" cy="18996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ts val="2799"/>
              </a:lnSpc>
            </a:pP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Cấu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trúc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của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mô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: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Sử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dụng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một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kiến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trúc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mạng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neural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tiền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huấn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luyện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 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nhằm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 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thực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hiện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nhiệm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vụ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phân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loại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962EB371-FDBA-674E-711A-A4E4CAB3CDE5}"/>
              </a:ext>
            </a:extLst>
          </p:cNvPr>
          <p:cNvSpPr/>
          <p:nvPr/>
        </p:nvSpPr>
        <p:spPr>
          <a:xfrm>
            <a:off x="9442402" y="1845256"/>
            <a:ext cx="3370064" cy="2221349"/>
          </a:xfrm>
          <a:prstGeom prst="roundRect">
            <a:avLst>
              <a:gd name="adj" fmla="val 600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2" name="Text 9"/>
          <p:cNvSpPr/>
          <p:nvPr/>
        </p:nvSpPr>
        <p:spPr>
          <a:xfrm>
            <a:off x="9556145" y="2089729"/>
            <a:ext cx="3148748" cy="17324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Mô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này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sử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dụng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để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phân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loại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các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đối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tượng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hoặc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hành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động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dựa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trên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dữ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liệu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ảnh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hoặc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âm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thanh</a:t>
            </a:r>
            <a:r>
              <a:rPr lang="en-US" sz="2000">
                <a:solidFill>
                  <a:srgbClr val="15213F"/>
                </a:solidFill>
                <a:latin typeface="Roboto Slab"/>
                <a:ea typeface="Roboto Slab"/>
                <a:cs typeface="Roboto Slab"/>
              </a:rPr>
              <a:t>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A62E7AC1-3A53-F95C-44BD-21495647B643}"/>
              </a:ext>
            </a:extLst>
          </p:cNvPr>
          <p:cNvSpPr/>
          <p:nvPr/>
        </p:nvSpPr>
        <p:spPr>
          <a:xfrm>
            <a:off x="2127202" y="4443491"/>
            <a:ext cx="10685263" cy="2221349"/>
          </a:xfrm>
          <a:prstGeom prst="roundRect">
            <a:avLst>
              <a:gd name="adj" fmla="val 600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485B0C21-335A-3EFA-1534-C8D951C25F24}"/>
              </a:ext>
            </a:extLst>
          </p:cNvPr>
          <p:cNvSpPr/>
          <p:nvPr/>
        </p:nvSpPr>
        <p:spPr>
          <a:xfrm>
            <a:off x="2126348" y="4442638"/>
            <a:ext cx="10686970" cy="22244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ts val="2799"/>
              </a:lnSpc>
            </a:pP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Để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sử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dụng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mô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Teachable Machine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thì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cần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cung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cấp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dữ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liệu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đào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tạo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bằng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cách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chụp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ảnh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hoặc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ghi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âm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các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đối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tượng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hoặc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hành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động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muốn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phân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loại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.</a:t>
            </a:r>
          </a:p>
          <a:p>
            <a:pPr algn="just">
              <a:lnSpc>
                <a:spcPts val="2799"/>
              </a:lnSpc>
            </a:pP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Teachable Machine 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sử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dụng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dữ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liệu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đào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tạo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này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để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tạo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ra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một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mô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học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 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máy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.</a:t>
            </a:r>
          </a:p>
          <a:p>
            <a:pPr algn="just">
              <a:lnSpc>
                <a:spcPts val="2799"/>
              </a:lnSpc>
            </a:pP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Có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thể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thử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nghiệm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mô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bằng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cách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sử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dụng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dữ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liệu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mới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và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ứng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dụng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sẽ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dự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đoán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lớp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hoặc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loại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của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đối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tượng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dữa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trên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mô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hình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đã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đào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tạo</a:t>
            </a:r>
            <a:r>
              <a:rPr lang="en-US" sz="2000">
                <a:solidFill>
                  <a:srgbClr val="15213F"/>
                </a:solidFill>
                <a:latin typeface="Roboto Slab"/>
                <a:ea typeface="+mn-lt"/>
                <a:cs typeface="+mn-lt"/>
              </a:rPr>
              <a:t>.</a:t>
            </a:r>
            <a:endParaRPr lang="en-US" sz="2000">
              <a:latin typeface="Roboto Slab"/>
              <a:ea typeface="Roboto Slab"/>
              <a:cs typeface="Roboto Slab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2368</Words>
  <Application>Microsoft Office PowerPoint</Application>
  <PresentationFormat>Custom</PresentationFormat>
  <Paragraphs>213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Roboto Slab</vt:lpstr>
      <vt:lpstr>Arial</vt:lpstr>
      <vt:lpstr>Calibri</vt:lpstr>
      <vt:lpstr>Comic Sans MS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Đạt Phạm Gia</cp:lastModifiedBy>
  <cp:revision>3</cp:revision>
  <dcterms:created xsi:type="dcterms:W3CDTF">2023-10-15T17:54:07Z</dcterms:created>
  <dcterms:modified xsi:type="dcterms:W3CDTF">2023-10-21T02:48:53Z</dcterms:modified>
</cp:coreProperties>
</file>